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6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9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2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9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13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9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2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8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4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CE06-A22E-49AC-B5AE-5F4E2A2B92EA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81B7-6BEF-4073-91E7-38D1C8EB9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67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Level French at Highfields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Here’s what our current Year 13 students have to say…..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317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French?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 skills</a:t>
            </a:r>
          </a:p>
          <a:p>
            <a:r>
              <a:rPr lang="en-GB" dirty="0" smtClean="0"/>
              <a:t>demonstrate the ability to communicate effectively</a:t>
            </a:r>
          </a:p>
          <a:p>
            <a:r>
              <a:rPr lang="en-GB" dirty="0" smtClean="0"/>
              <a:t>opens doors</a:t>
            </a:r>
          </a:p>
          <a:p>
            <a:r>
              <a:rPr lang="en-GB" dirty="0" smtClean="0"/>
              <a:t>can be studied in conjunction with any subject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1690688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847" y="4389120"/>
            <a:ext cx="3872788" cy="21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Highfields?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supportive teachers</a:t>
            </a:r>
          </a:p>
          <a:p>
            <a:r>
              <a:rPr lang="en-GB" dirty="0" smtClean="0"/>
              <a:t>welcoming and friendly</a:t>
            </a:r>
          </a:p>
          <a:p>
            <a:r>
              <a:rPr lang="en-GB" dirty="0" smtClean="0"/>
              <a:t>great atmosphere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9508" y="3614762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046" y="2167157"/>
            <a:ext cx="5781822" cy="41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0871" cy="9231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you study in French?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1400" dirty="0"/>
              <a:t> </a:t>
            </a:r>
            <a:r>
              <a:rPr lang="en-GB" sz="1400" dirty="0" smtClean="0"/>
              <a:t>Click on the speaker icons to hear what our students have to say…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Favourite topics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Why </a:t>
            </a:r>
            <a:r>
              <a:rPr lang="en-GB" dirty="0"/>
              <a:t>I</a:t>
            </a:r>
            <a:r>
              <a:rPr lang="en-GB" dirty="0" smtClean="0"/>
              <a:t> like the Independent Research Project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8588" y="1834334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7472" y="3888753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408" y="2810668"/>
            <a:ext cx="3292646" cy="1843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087" y="1592648"/>
            <a:ext cx="2409825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1144" y="46545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</a:t>
            </a:r>
            <a:r>
              <a:rPr lang="en-GB" dirty="0"/>
              <a:t> </a:t>
            </a:r>
            <a:r>
              <a:rPr lang="en-GB" dirty="0" smtClean="0"/>
              <a:t>do you do outside of lessons?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50 minute lesson with our French assistant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7433" y="1825625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935" y="2709862"/>
            <a:ext cx="6960727" cy="31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Trips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8838" y="2069306"/>
            <a:ext cx="3709314" cy="238455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1" y="1825625"/>
            <a:ext cx="633266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097" y="2069306"/>
            <a:ext cx="2717957" cy="4056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150" y="4650383"/>
            <a:ext cx="2893022" cy="19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Step between GCSE and A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 sizes</a:t>
            </a:r>
          </a:p>
          <a:p>
            <a:r>
              <a:rPr lang="en-GB" dirty="0" smtClean="0"/>
              <a:t>Homework</a:t>
            </a:r>
          </a:p>
          <a:p>
            <a:r>
              <a:rPr lang="en-GB" dirty="0" smtClean="0"/>
              <a:t>Independence</a:t>
            </a:r>
          </a:p>
          <a:p>
            <a:r>
              <a:rPr lang="en-GB" dirty="0" smtClean="0"/>
              <a:t>Sharing work and ideas</a:t>
            </a:r>
          </a:p>
          <a:p>
            <a:r>
              <a:rPr lang="en-GB" dirty="0" smtClean="0"/>
              <a:t>Relationship with classmates</a:t>
            </a:r>
          </a:p>
          <a:p>
            <a:endParaRPr lang="en-GB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7757" y="1690688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052" y="1577198"/>
            <a:ext cx="1988599" cy="321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120" y="4001294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next?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01662" y="2691606"/>
            <a:ext cx="2465875" cy="37055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1810" y="1825625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05" y="2911499"/>
            <a:ext cx="3001492" cy="2757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234" y="1601811"/>
            <a:ext cx="2219922" cy="33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116</Words>
  <Application>Microsoft Office PowerPoint</Application>
  <PresentationFormat>Widescreen</PresentationFormat>
  <Paragraphs>27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 Level French at Highfields</vt:lpstr>
      <vt:lpstr>Why French?</vt:lpstr>
      <vt:lpstr>Why Highfields?</vt:lpstr>
      <vt:lpstr>What do you study in French?   Click on the speaker icons to hear what our students have to say…</vt:lpstr>
      <vt:lpstr>What do you do outside of lessons?</vt:lpstr>
      <vt:lpstr>Trips</vt:lpstr>
      <vt:lpstr>Step between GCSE and A Level</vt:lpstr>
      <vt:lpstr>What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George Roberts</dc:creator>
  <cp:lastModifiedBy>MABLAP</cp:lastModifiedBy>
  <cp:revision>15</cp:revision>
  <dcterms:created xsi:type="dcterms:W3CDTF">2020-11-13T11:24:06Z</dcterms:created>
  <dcterms:modified xsi:type="dcterms:W3CDTF">2020-11-17T14:07:26Z</dcterms:modified>
</cp:coreProperties>
</file>