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slideLayouts/slideLayout2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1" r:id="rId2"/>
    <p:sldMasterId id="2147483686" r:id="rId3"/>
    <p:sldMasterId id="2147483691" r:id="rId4"/>
  </p:sldMasterIdLst>
  <p:notesMasterIdLst>
    <p:notesMasterId r:id="rId17"/>
  </p:notesMasterIdLst>
  <p:handoutMasterIdLst>
    <p:handoutMasterId r:id="rId18"/>
  </p:handoutMasterIdLst>
  <p:sldIdLst>
    <p:sldId id="263" r:id="rId5"/>
    <p:sldId id="277" r:id="rId6"/>
    <p:sldId id="282" r:id="rId7"/>
    <p:sldId id="283" r:id="rId8"/>
    <p:sldId id="284" r:id="rId9"/>
    <p:sldId id="292" r:id="rId10"/>
    <p:sldId id="286" r:id="rId11"/>
    <p:sldId id="290" r:id="rId12"/>
    <p:sldId id="287" r:id="rId13"/>
    <p:sldId id="294" r:id="rId14"/>
    <p:sldId id="315" r:id="rId15"/>
    <p:sldId id="324" r:id="rId16"/>
  </p:sldIdLst>
  <p:sldSz cx="9144000" cy="6858000" type="screen4x3"/>
  <p:notesSz cx="6858000" cy="9144000"/>
  <p:defaultTextStyle>
    <a:defPPr>
      <a:defRPr lang="en-US"/>
    </a:defPPr>
    <a:lvl1pPr marL="0" algn="l" defTabSz="456958" rtl="0" eaLnBrk="1" latinLnBrk="0" hangingPunct="1">
      <a:defRPr sz="1800" kern="1200">
        <a:solidFill>
          <a:schemeClr val="tx1"/>
        </a:solidFill>
        <a:latin typeface="+mn-lt"/>
        <a:ea typeface="+mn-ea"/>
        <a:cs typeface="+mn-cs"/>
      </a:defRPr>
    </a:lvl1pPr>
    <a:lvl2pPr marL="456958" algn="l" defTabSz="456958" rtl="0" eaLnBrk="1" latinLnBrk="0" hangingPunct="1">
      <a:defRPr sz="1800" kern="1200">
        <a:solidFill>
          <a:schemeClr val="tx1"/>
        </a:solidFill>
        <a:latin typeface="+mn-lt"/>
        <a:ea typeface="+mn-ea"/>
        <a:cs typeface="+mn-cs"/>
      </a:defRPr>
    </a:lvl2pPr>
    <a:lvl3pPr marL="913916" algn="l" defTabSz="456958" rtl="0" eaLnBrk="1" latinLnBrk="0" hangingPunct="1">
      <a:defRPr sz="1800" kern="1200">
        <a:solidFill>
          <a:schemeClr val="tx1"/>
        </a:solidFill>
        <a:latin typeface="+mn-lt"/>
        <a:ea typeface="+mn-ea"/>
        <a:cs typeface="+mn-cs"/>
      </a:defRPr>
    </a:lvl3pPr>
    <a:lvl4pPr marL="1370874" algn="l" defTabSz="456958" rtl="0" eaLnBrk="1" latinLnBrk="0" hangingPunct="1">
      <a:defRPr sz="1800" kern="1200">
        <a:solidFill>
          <a:schemeClr val="tx1"/>
        </a:solidFill>
        <a:latin typeface="+mn-lt"/>
        <a:ea typeface="+mn-ea"/>
        <a:cs typeface="+mn-cs"/>
      </a:defRPr>
    </a:lvl4pPr>
    <a:lvl5pPr marL="1827832" algn="l" defTabSz="456958" rtl="0" eaLnBrk="1" latinLnBrk="0" hangingPunct="1">
      <a:defRPr sz="1800" kern="1200">
        <a:solidFill>
          <a:schemeClr val="tx1"/>
        </a:solidFill>
        <a:latin typeface="+mn-lt"/>
        <a:ea typeface="+mn-ea"/>
        <a:cs typeface="+mn-cs"/>
      </a:defRPr>
    </a:lvl5pPr>
    <a:lvl6pPr marL="2284789" algn="l" defTabSz="456958" rtl="0" eaLnBrk="1" latinLnBrk="0" hangingPunct="1">
      <a:defRPr sz="1800" kern="1200">
        <a:solidFill>
          <a:schemeClr val="tx1"/>
        </a:solidFill>
        <a:latin typeface="+mn-lt"/>
        <a:ea typeface="+mn-ea"/>
        <a:cs typeface="+mn-cs"/>
      </a:defRPr>
    </a:lvl6pPr>
    <a:lvl7pPr marL="2741748" algn="l" defTabSz="456958" rtl="0" eaLnBrk="1" latinLnBrk="0" hangingPunct="1">
      <a:defRPr sz="1800" kern="1200">
        <a:solidFill>
          <a:schemeClr val="tx1"/>
        </a:solidFill>
        <a:latin typeface="+mn-lt"/>
        <a:ea typeface="+mn-ea"/>
        <a:cs typeface="+mn-cs"/>
      </a:defRPr>
    </a:lvl7pPr>
    <a:lvl8pPr marL="3198706" algn="l" defTabSz="456958" rtl="0" eaLnBrk="1" latinLnBrk="0" hangingPunct="1">
      <a:defRPr sz="1800" kern="1200">
        <a:solidFill>
          <a:schemeClr val="tx1"/>
        </a:solidFill>
        <a:latin typeface="+mn-lt"/>
        <a:ea typeface="+mn-ea"/>
        <a:cs typeface="+mn-cs"/>
      </a:defRPr>
    </a:lvl8pPr>
    <a:lvl9pPr marL="3655663" algn="l" defTabSz="45695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7">
          <p15:clr>
            <a:srgbClr val="A4A3A4"/>
          </p15:clr>
        </p15:guide>
        <p15:guide id="2" pos="287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73AF"/>
    <a:srgbClr val="783C2D"/>
    <a:srgbClr val="DC7D28"/>
    <a:srgbClr val="6464A0"/>
    <a:srgbClr val="325F7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104A3C-D367-733A-6CF3-052F9DBC6977}" v="30" dt="2020-11-12T13:03:50.9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1914" autoAdjust="0"/>
  </p:normalViewPr>
  <p:slideViewPr>
    <p:cSldViewPr snapToGrid="0" snapToObjects="1" showGuides="1">
      <p:cViewPr varScale="1">
        <p:scale>
          <a:sx n="88" d="100"/>
          <a:sy n="88" d="100"/>
        </p:scale>
        <p:origin x="624" y="90"/>
      </p:cViewPr>
      <p:guideLst>
        <p:guide orient="horz" pos="2157"/>
        <p:guide pos="2878"/>
      </p:guideLst>
    </p:cSldViewPr>
  </p:slideViewPr>
  <p:outlineViewPr>
    <p:cViewPr>
      <p:scale>
        <a:sx n="33" d="100"/>
        <a:sy n="33" d="100"/>
      </p:scale>
      <p:origin x="0" y="1222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DA457E0-B7E6-E24E-BA12-0ABEC3185120}" type="datetimeFigureOut">
              <a:rPr lang="en-US" smtClean="0"/>
              <a:pPr/>
              <a:t>11/13/2020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88A59E-FE67-3043-A00A-EF9E0FCBDE40}" type="slidenum">
              <a:rPr lang="en-US" smtClean="0"/>
              <a:pPr/>
              <a:t>‹#›</a:t>
            </a:fld>
            <a:endParaRPr lang="en-US"/>
          </a:p>
        </p:txBody>
      </p:sp>
    </p:spTree>
    <p:extLst>
      <p:ext uri="{BB962C8B-B14F-4D97-AF65-F5344CB8AC3E}">
        <p14:creationId xmlns:p14="http://schemas.microsoft.com/office/powerpoint/2010/main" val="7488722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8A8347-8DF1-B348-8F41-6E1345D82D34}" type="datetimeFigureOut">
              <a:rPr lang="en-US" smtClean="0"/>
              <a:pPr/>
              <a:t>11/13/2020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3A5C70C-4F3D-A24C-BE6B-90E4410CB343}" type="slidenum">
              <a:rPr lang="en-US" smtClean="0"/>
              <a:pPr/>
              <a:t>‹#›</a:t>
            </a:fld>
            <a:endParaRPr lang="en-US"/>
          </a:p>
        </p:txBody>
      </p:sp>
    </p:spTree>
    <p:extLst>
      <p:ext uri="{BB962C8B-B14F-4D97-AF65-F5344CB8AC3E}">
        <p14:creationId xmlns:p14="http://schemas.microsoft.com/office/powerpoint/2010/main" val="3260845997"/>
      </p:ext>
    </p:extLst>
  </p:cSld>
  <p:clrMap bg1="lt1" tx1="dk1" bg2="lt2" tx2="dk2" accent1="accent1" accent2="accent2" accent3="accent3" accent4="accent4" accent5="accent5" accent6="accent6" hlink="hlink" folHlink="folHlink"/>
  <p:hf hdr="0" ftr="0" dt="0"/>
  <p:notesStyle>
    <a:lvl1pPr marL="0" algn="l" defTabSz="456958" rtl="0" eaLnBrk="1" latinLnBrk="0" hangingPunct="1">
      <a:defRPr sz="1200" kern="1200">
        <a:solidFill>
          <a:schemeClr val="tx1"/>
        </a:solidFill>
        <a:latin typeface="+mn-lt"/>
        <a:ea typeface="+mn-ea"/>
        <a:cs typeface="+mn-cs"/>
      </a:defRPr>
    </a:lvl1pPr>
    <a:lvl2pPr marL="456958" algn="l" defTabSz="456958" rtl="0" eaLnBrk="1" latinLnBrk="0" hangingPunct="1">
      <a:defRPr sz="1200" kern="1200">
        <a:solidFill>
          <a:schemeClr val="tx1"/>
        </a:solidFill>
        <a:latin typeface="+mn-lt"/>
        <a:ea typeface="+mn-ea"/>
        <a:cs typeface="+mn-cs"/>
      </a:defRPr>
    </a:lvl2pPr>
    <a:lvl3pPr marL="913916" algn="l" defTabSz="456958" rtl="0" eaLnBrk="1" latinLnBrk="0" hangingPunct="1">
      <a:defRPr sz="1200" kern="1200">
        <a:solidFill>
          <a:schemeClr val="tx1"/>
        </a:solidFill>
        <a:latin typeface="+mn-lt"/>
        <a:ea typeface="+mn-ea"/>
        <a:cs typeface="+mn-cs"/>
      </a:defRPr>
    </a:lvl3pPr>
    <a:lvl4pPr marL="1370874" algn="l" defTabSz="456958" rtl="0" eaLnBrk="1" latinLnBrk="0" hangingPunct="1">
      <a:defRPr sz="1200" kern="1200">
        <a:solidFill>
          <a:schemeClr val="tx1"/>
        </a:solidFill>
        <a:latin typeface="+mn-lt"/>
        <a:ea typeface="+mn-ea"/>
        <a:cs typeface="+mn-cs"/>
      </a:defRPr>
    </a:lvl4pPr>
    <a:lvl5pPr marL="1827832" algn="l" defTabSz="456958" rtl="0" eaLnBrk="1" latinLnBrk="0" hangingPunct="1">
      <a:defRPr sz="1200" kern="1200">
        <a:solidFill>
          <a:schemeClr val="tx1"/>
        </a:solidFill>
        <a:latin typeface="+mn-lt"/>
        <a:ea typeface="+mn-ea"/>
        <a:cs typeface="+mn-cs"/>
      </a:defRPr>
    </a:lvl5pPr>
    <a:lvl6pPr marL="2284789" algn="l" defTabSz="456958" rtl="0" eaLnBrk="1" latinLnBrk="0" hangingPunct="1">
      <a:defRPr sz="1200" kern="1200">
        <a:solidFill>
          <a:schemeClr val="tx1"/>
        </a:solidFill>
        <a:latin typeface="+mn-lt"/>
        <a:ea typeface="+mn-ea"/>
        <a:cs typeface="+mn-cs"/>
      </a:defRPr>
    </a:lvl6pPr>
    <a:lvl7pPr marL="2741748" algn="l" defTabSz="456958" rtl="0" eaLnBrk="1" latinLnBrk="0" hangingPunct="1">
      <a:defRPr sz="1200" kern="1200">
        <a:solidFill>
          <a:schemeClr val="tx1"/>
        </a:solidFill>
        <a:latin typeface="+mn-lt"/>
        <a:ea typeface="+mn-ea"/>
        <a:cs typeface="+mn-cs"/>
      </a:defRPr>
    </a:lvl7pPr>
    <a:lvl8pPr marL="3198706" algn="l" defTabSz="456958" rtl="0" eaLnBrk="1" latinLnBrk="0" hangingPunct="1">
      <a:defRPr sz="1200" kern="1200">
        <a:solidFill>
          <a:schemeClr val="tx1"/>
        </a:solidFill>
        <a:latin typeface="+mn-lt"/>
        <a:ea typeface="+mn-ea"/>
        <a:cs typeface="+mn-cs"/>
      </a:defRPr>
    </a:lvl8pPr>
    <a:lvl9pPr marL="3655663" algn="l" defTabSz="45695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a:t>Maths is for everyone; we design qualifications and support to enable students to engage with, explore, enjoy and succeed in maths. We love maths; it is diverse, engaging and essential in equipping students with the right skills to reach their future destination, whatever that may be.</a:t>
            </a:r>
          </a:p>
          <a:p>
            <a:endParaRPr lang="en-GB" dirty="0"/>
          </a:p>
          <a:p>
            <a:r>
              <a:rPr lang="en-GB" dirty="0"/>
              <a:t>We understand that many students feel that maths is ‘not for them’ but we believe that maths is for everyone. So, by putting students at the heart of everything we do, our aim is to support teachers to shape what success in maths looks like for every student.</a:t>
            </a:r>
          </a:p>
          <a:p>
            <a:endParaRPr lang="en-GB" dirty="0"/>
          </a:p>
          <a:p>
            <a:r>
              <a:rPr lang="en-GB" dirty="0"/>
              <a:t>Our range of courses caters for students of different abilities. With flexible routes through our maths qualifications, you have the freedom to plan a maths journey for each student, whatever their learning style, ability or aspirations.</a:t>
            </a:r>
          </a:p>
          <a:p>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2</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11</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3</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a:t>Feedback</a:t>
            </a:r>
            <a:r>
              <a:rPr lang="en-GB" baseline="0" dirty="0"/>
              <a:t> from liaison with stakeholder groups on last slide.</a:t>
            </a:r>
          </a:p>
          <a:p>
            <a:endParaRPr lang="en-GB" baseline="0" dirty="0"/>
          </a:p>
          <a:p>
            <a:r>
              <a:rPr lang="en-GB" baseline="0" dirty="0"/>
              <a:t>Formulae sheet and statistical tables will never change and can be downloaded as PDFs from our website if you would like to use them before the exam.</a:t>
            </a:r>
          </a:p>
          <a:p>
            <a:endParaRPr lang="en-GB" baseline="0" dirty="0"/>
          </a:p>
          <a:p>
            <a:r>
              <a:rPr lang="en-GB" baseline="0" dirty="0"/>
              <a:t>Preliminary Material will be looked at later on.  On paper 1, the topics could be pertaining to any question.  On paper 2, the preliminary material will only have information on it for the critical analysis of given data and models section (the first 20 marks of each paper 2) – this will become clearer when we look shortly at how the specification is structured.</a:t>
            </a:r>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4</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a:t>And why that feedback was given</a:t>
            </a:r>
          </a:p>
          <a:p>
            <a:endParaRPr lang="en-GB" dirty="0"/>
          </a:p>
          <a:p>
            <a:r>
              <a:rPr lang="en-GB" dirty="0"/>
              <a:t>Are there any questions</a:t>
            </a:r>
            <a:r>
              <a:rPr lang="en-GB" baseline="0" dirty="0"/>
              <a:t> on assessment design?</a:t>
            </a:r>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5</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a:t>First exam June 2016</a:t>
            </a:r>
          </a:p>
          <a:p>
            <a:endParaRPr lang="en-GB" dirty="0"/>
          </a:p>
          <a:p>
            <a:r>
              <a:rPr lang="en-GB" dirty="0"/>
              <a:t>All students must</a:t>
            </a:r>
            <a:r>
              <a:rPr lang="en-GB" baseline="0" dirty="0"/>
              <a:t> sit paper 1 and one paper 2 (from the choice of three).</a:t>
            </a:r>
            <a:endParaRPr lang="en-GB" dirty="0"/>
          </a:p>
          <a:p>
            <a:endParaRPr lang="en-GB" dirty="0"/>
          </a:p>
          <a:p>
            <a:r>
              <a:rPr lang="en-GB" dirty="0"/>
              <a:t>First</a:t>
            </a:r>
            <a:r>
              <a:rPr lang="en-GB" baseline="0" dirty="0"/>
              <a:t> 20 marks common across all paper 2’s</a:t>
            </a:r>
          </a:p>
          <a:p>
            <a:endParaRPr lang="en-GB" baseline="0" dirty="0"/>
          </a:p>
          <a:p>
            <a:r>
              <a:rPr lang="en-GB" baseline="0" dirty="0"/>
              <a:t>Any question on specification structure?</a:t>
            </a:r>
          </a:p>
        </p:txBody>
      </p:sp>
      <p:sp>
        <p:nvSpPr>
          <p:cNvPr id="4" name="Slide Number Placeholder 3"/>
          <p:cNvSpPr>
            <a:spLocks noGrp="1"/>
          </p:cNvSpPr>
          <p:nvPr>
            <p:ph type="sldNum" sz="quarter" idx="10"/>
          </p:nvPr>
        </p:nvSpPr>
        <p:spPr/>
        <p:txBody>
          <a:bodyPr/>
          <a:lstStyle/>
          <a:p>
            <a:fld id="{D3A5C70C-4F3D-A24C-BE6B-90E4410CB343}" type="slidenum">
              <a:rPr lang="en-US" smtClean="0"/>
              <a:pPr/>
              <a:t>6</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7</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8</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9</a:t>
            </a:fld>
            <a:endParaRPr lang="en-US"/>
          </a:p>
        </p:txBody>
      </p:sp>
    </p:spTree>
    <p:extLst>
      <p:ext uri="{BB962C8B-B14F-4D97-AF65-F5344CB8AC3E}">
        <p14:creationId xmlns:p14="http://schemas.microsoft.com/office/powerpoint/2010/main" val="2438362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GB" dirty="0"/>
              <a:t>.</a:t>
            </a:r>
          </a:p>
          <a:p>
            <a:endParaRPr lang="en-GB" dirty="0"/>
          </a:p>
        </p:txBody>
      </p:sp>
      <p:sp>
        <p:nvSpPr>
          <p:cNvPr id="4" name="Slide Number Placeholder 3"/>
          <p:cNvSpPr>
            <a:spLocks noGrp="1"/>
          </p:cNvSpPr>
          <p:nvPr>
            <p:ph type="sldNum" sz="quarter" idx="10"/>
          </p:nvPr>
        </p:nvSpPr>
        <p:spPr/>
        <p:txBody>
          <a:bodyPr/>
          <a:lstStyle/>
          <a:p>
            <a:fld id="{D3A5C70C-4F3D-A24C-BE6B-90E4410CB343}" type="slidenum">
              <a:rPr lang="en-US" smtClean="0"/>
              <a:pPr/>
              <a:t>10</a:t>
            </a:fld>
            <a:endParaRPr lang="en-US"/>
          </a:p>
        </p:txBody>
      </p:sp>
    </p:spTree>
    <p:extLst>
      <p:ext uri="{BB962C8B-B14F-4D97-AF65-F5344CB8AC3E}">
        <p14:creationId xmlns:p14="http://schemas.microsoft.com/office/powerpoint/2010/main" val="24383620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Rectangle 11"/>
          <p:cNvSpPr/>
          <p:nvPr userDrawn="1"/>
        </p:nvSpPr>
        <p:spPr>
          <a:xfrm>
            <a:off x="4153" y="6246646"/>
            <a:ext cx="8796168" cy="16573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sp>
        <p:nvSpPr>
          <p:cNvPr id="9" name="Rectangle 8"/>
          <p:cNvSpPr/>
          <p:nvPr userDrawn="1"/>
        </p:nvSpPr>
        <p:spPr>
          <a:xfrm>
            <a:off x="0" y="892053"/>
            <a:ext cx="8796168" cy="16573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sp>
        <p:nvSpPr>
          <p:cNvPr id="2" name="Title 1"/>
          <p:cNvSpPr>
            <a:spLocks noGrp="1"/>
          </p:cNvSpPr>
          <p:nvPr>
            <p:ph type="ctrTitle" hasCustomPrompt="1"/>
          </p:nvPr>
        </p:nvSpPr>
        <p:spPr>
          <a:xfrm>
            <a:off x="540003" y="1303337"/>
            <a:ext cx="4114551" cy="968675"/>
          </a:xfrm>
        </p:spPr>
        <p:txBody>
          <a:bodyPr lIns="0" tIns="0" rIns="0" bIns="0" anchor="t" anchorCtr="0">
            <a:noAutofit/>
          </a:bodyPr>
          <a:lstStyle>
            <a:lvl1pPr algn="l">
              <a:lnSpc>
                <a:spcPts val="3800"/>
              </a:lnSpc>
              <a:defRPr sz="3600" baseline="0">
                <a:solidFill>
                  <a:schemeClr val="tx2"/>
                </a:solidFill>
                <a:latin typeface="AQA Chevin Pro Light"/>
              </a:defRPr>
            </a:lvl1pPr>
          </a:lstStyle>
          <a:p>
            <a:r>
              <a:rPr lang="en-US" dirty="0"/>
              <a:t>Presentation</a:t>
            </a:r>
            <a:br>
              <a:rPr lang="en-US" dirty="0"/>
            </a:br>
            <a:r>
              <a:rPr lang="en-US" dirty="0"/>
              <a:t>title</a:t>
            </a:r>
          </a:p>
        </p:txBody>
      </p:sp>
      <p:sp>
        <p:nvSpPr>
          <p:cNvPr id="3" name="Subtitle 2"/>
          <p:cNvSpPr>
            <a:spLocks noGrp="1"/>
          </p:cNvSpPr>
          <p:nvPr>
            <p:ph type="subTitle" idx="1" hasCustomPrompt="1"/>
          </p:nvPr>
        </p:nvSpPr>
        <p:spPr>
          <a:xfrm>
            <a:off x="540003" y="2611489"/>
            <a:ext cx="4114551" cy="378312"/>
          </a:xfrm>
        </p:spPr>
        <p:txBody>
          <a:bodyPr lIns="0" tIns="0" rIns="0" bIns="0">
            <a:noAutofit/>
          </a:bodyPr>
          <a:lstStyle>
            <a:lvl1pPr marL="0" indent="0" algn="l">
              <a:lnSpc>
                <a:spcPts val="2600"/>
              </a:lnSpc>
              <a:buNone/>
              <a:defRPr sz="2400" b="0" i="0">
                <a:solidFill>
                  <a:schemeClr val="tx2"/>
                </a:solidFill>
                <a:latin typeface="AQA Chevin Pro Light"/>
                <a:cs typeface="AQA Chevin Pro Light"/>
              </a:defRPr>
            </a:lvl1pPr>
            <a:lvl2pPr marL="456958" indent="0" algn="ctr">
              <a:buNone/>
              <a:defRPr>
                <a:solidFill>
                  <a:schemeClr val="tx1">
                    <a:tint val="75000"/>
                  </a:schemeClr>
                </a:solidFill>
              </a:defRPr>
            </a:lvl2pPr>
            <a:lvl3pPr marL="913916" indent="0" algn="ctr">
              <a:buNone/>
              <a:defRPr>
                <a:solidFill>
                  <a:schemeClr val="tx1">
                    <a:tint val="75000"/>
                  </a:schemeClr>
                </a:solidFill>
              </a:defRPr>
            </a:lvl3pPr>
            <a:lvl4pPr marL="1370874" indent="0" algn="ctr">
              <a:buNone/>
              <a:defRPr>
                <a:solidFill>
                  <a:schemeClr val="tx1">
                    <a:tint val="75000"/>
                  </a:schemeClr>
                </a:solidFill>
              </a:defRPr>
            </a:lvl4pPr>
            <a:lvl5pPr marL="1827832" indent="0" algn="ctr">
              <a:buNone/>
              <a:defRPr>
                <a:solidFill>
                  <a:schemeClr val="tx1">
                    <a:tint val="75000"/>
                  </a:schemeClr>
                </a:solidFill>
              </a:defRPr>
            </a:lvl5pPr>
            <a:lvl6pPr marL="2284789" indent="0" algn="ctr">
              <a:buNone/>
              <a:defRPr>
                <a:solidFill>
                  <a:schemeClr val="tx1">
                    <a:tint val="75000"/>
                  </a:schemeClr>
                </a:solidFill>
              </a:defRPr>
            </a:lvl6pPr>
            <a:lvl7pPr marL="2741748" indent="0" algn="ctr">
              <a:buNone/>
              <a:defRPr>
                <a:solidFill>
                  <a:schemeClr val="tx1">
                    <a:tint val="75000"/>
                  </a:schemeClr>
                </a:solidFill>
              </a:defRPr>
            </a:lvl7pPr>
            <a:lvl8pPr marL="3198706" indent="0" algn="ctr">
              <a:buNone/>
              <a:defRPr>
                <a:solidFill>
                  <a:schemeClr val="tx1">
                    <a:tint val="75000"/>
                  </a:schemeClr>
                </a:solidFill>
              </a:defRPr>
            </a:lvl8pPr>
            <a:lvl9pPr marL="3655663" indent="0" algn="ctr">
              <a:buNone/>
              <a:defRPr>
                <a:solidFill>
                  <a:schemeClr val="tx1">
                    <a:tint val="75000"/>
                  </a:schemeClr>
                </a:solidFill>
              </a:defRPr>
            </a:lvl9pPr>
          </a:lstStyle>
          <a:p>
            <a:r>
              <a:rPr lang="en-US" dirty="0"/>
              <a:t>Presented by</a:t>
            </a:r>
            <a:br>
              <a:rPr lang="en-US" dirty="0"/>
            </a:br>
            <a:endParaRPr lang="en-US" dirty="0"/>
          </a:p>
        </p:txBody>
      </p:sp>
      <p:cxnSp>
        <p:nvCxnSpPr>
          <p:cNvPr id="10" name="Straight Connector 9"/>
          <p:cNvCxnSpPr/>
          <p:nvPr userDrawn="1"/>
        </p:nvCxnSpPr>
        <p:spPr>
          <a:xfrm>
            <a:off x="3" y="1191693"/>
            <a:ext cx="4645025" cy="0"/>
          </a:xfrm>
          <a:prstGeom prst="line">
            <a:avLst/>
          </a:prstGeom>
          <a:ln w="7620" cap="rnd">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a:off x="3" y="2433050"/>
            <a:ext cx="4645025" cy="0"/>
          </a:xfrm>
          <a:prstGeom prst="line">
            <a:avLst/>
          </a:prstGeom>
          <a:ln w="38100" cap="rnd">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a:off x="0" y="6339600"/>
            <a:ext cx="8585200" cy="0"/>
          </a:xfrm>
          <a:prstGeom prst="line">
            <a:avLst/>
          </a:prstGeom>
          <a:ln w="7620" cap="rnd">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6" name="Rectangle 5"/>
          <p:cNvSpPr/>
          <p:nvPr userDrawn="1"/>
        </p:nvSpPr>
        <p:spPr>
          <a:xfrm>
            <a:off x="7825042" y="6455756"/>
            <a:ext cx="971126" cy="40224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sp>
        <p:nvSpPr>
          <p:cNvPr id="11" name="Content Placeholder 10"/>
          <p:cNvSpPr>
            <a:spLocks noGrp="1"/>
          </p:cNvSpPr>
          <p:nvPr>
            <p:ph sz="quarter" idx="12" hasCustomPrompt="1"/>
          </p:nvPr>
        </p:nvSpPr>
        <p:spPr>
          <a:xfrm>
            <a:off x="539753" y="3058062"/>
            <a:ext cx="4114801" cy="338138"/>
          </a:xfrm>
        </p:spPr>
        <p:txBody>
          <a:bodyPr rIns="0"/>
          <a:lstStyle>
            <a:lvl1pPr marL="0" indent="0">
              <a:lnSpc>
                <a:spcPts val="2600"/>
              </a:lnSpc>
              <a:buFontTx/>
              <a:buNone/>
              <a:defRPr sz="2400" b="0" i="0">
                <a:solidFill>
                  <a:schemeClr val="tx2"/>
                </a:solidFill>
                <a:latin typeface="AQA Chevin Pro Light"/>
                <a:cs typeface="AQA Chevin Pro Light"/>
              </a:defRPr>
            </a:lvl1pPr>
          </a:lstStyle>
          <a:p>
            <a:pPr lvl="0"/>
            <a:r>
              <a:rPr lang="en-US" dirty="0"/>
              <a:t>Date &lt;</a:t>
            </a:r>
            <a:r>
              <a:rPr lang="en-US" dirty="0" err="1"/>
              <a:t>dd</a:t>
            </a:r>
            <a:r>
              <a:rPr lang="en-US" dirty="0"/>
              <a:t>/mm/</a:t>
            </a:r>
            <a:r>
              <a:rPr lang="en-US" dirty="0" err="1"/>
              <a:t>yyyy</a:t>
            </a:r>
            <a:r>
              <a:rPr lang="en-US" dirty="0"/>
              <a:t>&gt;</a:t>
            </a:r>
          </a:p>
        </p:txBody>
      </p:sp>
      <p:pic>
        <p:nvPicPr>
          <p:cNvPr id="7" name="Picture 6" descr="AQA_New_logo_no_strapline_RGB_1.5cm_deep.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750" y="278675"/>
            <a:ext cx="1618488" cy="557784"/>
          </a:xfrm>
          <a:prstGeom prst="rect">
            <a:avLst/>
          </a:prstGeom>
        </p:spPr>
      </p:pic>
      <p:sp>
        <p:nvSpPr>
          <p:cNvPr id="16" name="Footer Placeholder 4"/>
          <p:cNvSpPr>
            <a:spLocks noGrp="1"/>
          </p:cNvSpPr>
          <p:nvPr>
            <p:ph type="ftr" sz="quarter" idx="3"/>
          </p:nvPr>
        </p:nvSpPr>
        <p:spPr>
          <a:xfrm>
            <a:off x="1976438" y="6617829"/>
            <a:ext cx="2678400" cy="241200"/>
          </a:xfrm>
          <a:prstGeom prst="rect">
            <a:avLst/>
          </a:prstGeom>
        </p:spPr>
        <p:txBody>
          <a:bodyPr vert="horz" lIns="0" tIns="0" rIns="0" bIns="0" rtlCol="0" anchor="t" anchorCtr="0"/>
          <a:lstStyle>
            <a:lvl1pPr algn="r">
              <a:lnSpc>
                <a:spcPts val="1000"/>
              </a:lnSpc>
              <a:defRPr sz="800" b="0" i="0">
                <a:solidFill>
                  <a:schemeClr val="tx1"/>
                </a:solidFill>
                <a:latin typeface="+mn-lt"/>
                <a:cs typeface="AQA Chevin Pro Light"/>
              </a:defRPr>
            </a:lvl1pPr>
          </a:lstStyle>
          <a:p>
            <a:r>
              <a:rPr lang="en-US" dirty="0"/>
              <a:t>Copyright © AQA and its licensors. All rights reserved.</a:t>
            </a:r>
          </a:p>
        </p:txBody>
      </p:sp>
    </p:spTree>
    <p:extLst>
      <p:ext uri="{BB962C8B-B14F-4D97-AF65-F5344CB8AC3E}">
        <p14:creationId xmlns:p14="http://schemas.microsoft.com/office/powerpoint/2010/main" val="975207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title Dark Orange">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435894494"/>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title Dark Turquoise">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4252778515"/>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title Dark Pink">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1071877965"/>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title Dark Green">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3427785336"/>
      </p:ext>
    </p:extLst>
  </p:cSld>
  <p:clrMapOvr>
    <a:overrideClrMapping bg1="dk1" tx1="lt1" bg2="dk2" tx2="lt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title Dark Violet">
    <p:bg>
      <p:bgPr>
        <a:solidFill>
          <a:srgbClr val="6464A0"/>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rgbClr val="6464A0"/>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369877700"/>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title Dark Teal">
    <p:bg>
      <p:bgPr>
        <a:solidFill>
          <a:srgbClr val="325F7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rgbClr val="325F78"/>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3036506365"/>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title Dark Yellow">
    <p:bg>
      <p:bgPr>
        <a:solidFill>
          <a:srgbClr val="DC7D2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rgbClr val="DC7D28"/>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2239401692"/>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title Dark Brick">
    <p:bg>
      <p:bgPr>
        <a:solidFill>
          <a:srgbClr val="783C2D"/>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baseline="0">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rgbClr val="783C2D"/>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127916534"/>
      </p:ext>
    </p:extLst>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70043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17862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Contents</a:t>
            </a:r>
          </a:p>
        </p:txBody>
      </p:sp>
      <p:sp>
        <p:nvSpPr>
          <p:cNvPr id="5"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ooter Placeholder 4"/>
          <p:cNvSpPr>
            <a:spLocks noGrp="1"/>
          </p:cNvSpPr>
          <p:nvPr>
            <p:ph type="ftr" sz="quarter" idx="3"/>
          </p:nvPr>
        </p:nvSpPr>
        <p:spPr>
          <a:xfrm>
            <a:off x="1976438" y="6617829"/>
            <a:ext cx="2678400" cy="241200"/>
          </a:xfrm>
          <a:prstGeom prst="rect">
            <a:avLst/>
          </a:prstGeom>
        </p:spPr>
        <p:txBody>
          <a:bodyPr vert="horz" lIns="0" tIns="0" rIns="0" bIns="0" rtlCol="0" anchor="t" anchorCtr="0"/>
          <a:lstStyle>
            <a:lvl1pPr algn="r">
              <a:lnSpc>
                <a:spcPts val="1000"/>
              </a:lnSpc>
              <a:defRPr sz="800" b="0" i="0">
                <a:solidFill>
                  <a:schemeClr val="tx1"/>
                </a:solidFill>
                <a:latin typeface="+mn-lt"/>
                <a:cs typeface="AQA Chevin Pro Light"/>
              </a:defRPr>
            </a:lvl1pPr>
          </a:lstStyle>
          <a:p>
            <a:r>
              <a:rPr lang="en-US" dirty="0"/>
              <a:t>Copyright © AQA and its licensors. All rights reserved.</a:t>
            </a:r>
          </a:p>
        </p:txBody>
      </p:sp>
    </p:spTree>
    <p:extLst>
      <p:ext uri="{BB962C8B-B14F-4D97-AF65-F5344CB8AC3E}">
        <p14:creationId xmlns:p14="http://schemas.microsoft.com/office/powerpoint/2010/main" val="18358767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61233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61930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62627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38656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83577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9504776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7232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ntents">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Contents</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Rectangle 4"/>
          <p:cNvSpPr/>
          <p:nvPr userDrawn="1"/>
        </p:nvSpPr>
        <p:spPr>
          <a:xfrm>
            <a:off x="7845428" y="6459079"/>
            <a:ext cx="768350" cy="306846"/>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8" name="Picture 7"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310538039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Section title</a:t>
            </a:r>
          </a:p>
        </p:txBody>
      </p:sp>
      <p:sp>
        <p:nvSpPr>
          <p:cNvPr id="3" name="Footer Placeholder 2"/>
          <p:cNvSpPr>
            <a:spLocks noGrp="1"/>
          </p:cNvSpPr>
          <p:nvPr>
            <p:ph type="ftr" sz="quarter" idx="10"/>
          </p:nvPr>
        </p:nvSpPr>
        <p:spPr/>
        <p:txBody>
          <a:bodyPr/>
          <a:lstStyle/>
          <a:p>
            <a:r>
              <a:rPr lang="en-US"/>
              <a:t>Copyright © AQA and its licensors. All rights reserved.</a:t>
            </a:r>
            <a:endParaRPr lang="en-US" dirty="0"/>
          </a:p>
        </p:txBody>
      </p:sp>
      <p:sp>
        <p:nvSpPr>
          <p:cNvPr id="5"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5904625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esentation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Presentation title</a:t>
            </a:r>
          </a:p>
        </p:txBody>
      </p:sp>
      <p:sp>
        <p:nvSpPr>
          <p:cNvPr id="3" name="Footer Placeholder 2"/>
          <p:cNvSpPr>
            <a:spLocks noGrp="1"/>
          </p:cNvSpPr>
          <p:nvPr>
            <p:ph type="ftr" sz="quarter" idx="10"/>
          </p:nvPr>
        </p:nvSpPr>
        <p:spPr/>
        <p:txBody>
          <a:bodyPr/>
          <a:lstStyle/>
          <a:p>
            <a:r>
              <a:rPr lang="en-US" dirty="0"/>
              <a:t>Copyright © AQA and its licensors. All rights reserved.</a:t>
            </a:r>
          </a:p>
        </p:txBody>
      </p:sp>
      <p:sp>
        <p:nvSpPr>
          <p:cNvPr id="7" name="Content Placeholder 6"/>
          <p:cNvSpPr>
            <a:spLocks noGrp="1"/>
          </p:cNvSpPr>
          <p:nvPr>
            <p:ph sz="quarter" idx="12"/>
          </p:nvPr>
        </p:nvSpPr>
        <p:spPr>
          <a:xfrm>
            <a:off x="540000" y="1731600"/>
            <a:ext cx="8046000" cy="44064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17994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Video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2"/>
                </a:solidFill>
              </a:defRPr>
            </a:lvl1pPr>
          </a:lstStyle>
          <a:p>
            <a:r>
              <a:rPr lang="en-US" dirty="0"/>
              <a:t>Presentation title</a:t>
            </a:r>
          </a:p>
        </p:txBody>
      </p:sp>
      <p:sp>
        <p:nvSpPr>
          <p:cNvPr id="3" name="Content Placeholder 2"/>
          <p:cNvSpPr>
            <a:spLocks noGrp="1"/>
          </p:cNvSpPr>
          <p:nvPr>
            <p:ph idx="1" hasCustomPrompt="1"/>
          </p:nvPr>
        </p:nvSpPr>
        <p:spPr/>
        <p:txBody>
          <a:bodyPr/>
          <a:lstStyle/>
          <a:p>
            <a:pPr lvl="0"/>
            <a:r>
              <a:rPr lang="en-US" dirty="0"/>
              <a:t>Insert video</a:t>
            </a:r>
          </a:p>
        </p:txBody>
      </p:sp>
      <p:sp>
        <p:nvSpPr>
          <p:cNvPr id="5" name="Footer Placeholder 4"/>
          <p:cNvSpPr>
            <a:spLocks noGrp="1"/>
          </p:cNvSpPr>
          <p:nvPr>
            <p:ph type="ftr" sz="quarter" idx="11"/>
          </p:nvPr>
        </p:nvSpPr>
        <p:spPr/>
        <p:txBody>
          <a:bodyPr/>
          <a:lstStyle>
            <a:lvl1pPr>
              <a:lnSpc>
                <a:spcPts val="1000"/>
              </a:lnSpc>
              <a:defRPr/>
            </a:lvl1pPr>
          </a:lstStyle>
          <a:p>
            <a:r>
              <a:rPr lang="en-US" dirty="0"/>
              <a:t>Copyright © AQA and its licensors. All rights reserved.</a:t>
            </a:r>
          </a:p>
        </p:txBody>
      </p:sp>
    </p:spTree>
    <p:extLst>
      <p:ext uri="{BB962C8B-B14F-4D97-AF65-F5344CB8AC3E}">
        <p14:creationId xmlns:p14="http://schemas.microsoft.com/office/powerpoint/2010/main" val="1183467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ext and 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2"/>
                </a:solidFill>
              </a:defRPr>
            </a:lvl1pPr>
          </a:lstStyle>
          <a:p>
            <a:r>
              <a:rPr lang="en-US" dirty="0"/>
              <a:t>Presentation title</a:t>
            </a:r>
          </a:p>
        </p:txBody>
      </p:sp>
      <p:sp>
        <p:nvSpPr>
          <p:cNvPr id="3" name="Content Placeholder 2"/>
          <p:cNvSpPr>
            <a:spLocks noGrp="1"/>
          </p:cNvSpPr>
          <p:nvPr>
            <p:ph sz="half" idx="1"/>
          </p:nvPr>
        </p:nvSpPr>
        <p:spPr>
          <a:xfrm>
            <a:off x="540000" y="1727271"/>
            <a:ext cx="4546350" cy="4406400"/>
          </a:xfrm>
        </p:spPr>
        <p:txBody>
          <a:bodyPr rIns="0"/>
          <a:lstStyle>
            <a:lvl1pPr>
              <a:defRPr sz="1800"/>
            </a:lvl1pPr>
            <a:lvl2pPr>
              <a:defRPr sz="1600"/>
            </a:lvl2pPr>
            <a:lvl3pPr>
              <a:defRPr sz="1400"/>
            </a:lvl3pPr>
            <a:lvl4pPr>
              <a:defRPr sz="1200"/>
            </a:lvl4pPr>
            <a:lvl5pPr>
              <a:defRPr sz="1000"/>
            </a:lvl5pPr>
            <a:lvl6pPr>
              <a:defRPr sz="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hasCustomPrompt="1"/>
          </p:nvPr>
        </p:nvSpPr>
        <p:spPr>
          <a:xfrm>
            <a:off x="5394327" y="1727199"/>
            <a:ext cx="3190875" cy="4406400"/>
          </a:xfrm>
        </p:spPr>
        <p:txBody>
          <a:bodyPr rIns="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Insert image or graphic</a:t>
            </a:r>
          </a:p>
        </p:txBody>
      </p:sp>
      <p:sp>
        <p:nvSpPr>
          <p:cNvPr id="6" name="Footer Placeholder 5"/>
          <p:cNvSpPr>
            <a:spLocks noGrp="1"/>
          </p:cNvSpPr>
          <p:nvPr>
            <p:ph type="ftr" sz="quarter" idx="11"/>
          </p:nvPr>
        </p:nvSpPr>
        <p:spPr/>
        <p:txBody>
          <a:bodyPr/>
          <a:lstStyle>
            <a:lvl1pPr>
              <a:lnSpc>
                <a:spcPts val="1000"/>
              </a:lnSpc>
              <a:defRPr/>
            </a:lvl1pPr>
          </a:lstStyle>
          <a:p>
            <a:r>
              <a:rPr lang="en-US" dirty="0"/>
              <a:t>Copyright © AQA and its licensors. All rights reserved.</a:t>
            </a:r>
          </a:p>
        </p:txBody>
      </p:sp>
    </p:spTree>
    <p:extLst>
      <p:ext uri="{BB962C8B-B14F-4D97-AF65-F5344CB8AC3E}">
        <p14:creationId xmlns:p14="http://schemas.microsoft.com/office/powerpoint/2010/main" val="2104452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16" name="Rectangle 15"/>
          <p:cNvSpPr/>
          <p:nvPr userDrawn="1"/>
        </p:nvSpPr>
        <p:spPr>
          <a:xfrm>
            <a:off x="3" y="899458"/>
            <a:ext cx="8768155" cy="22116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sp>
        <p:nvSpPr>
          <p:cNvPr id="8" name="Footer Placeholder 7"/>
          <p:cNvSpPr>
            <a:spLocks noGrp="1"/>
          </p:cNvSpPr>
          <p:nvPr>
            <p:ph type="ftr" sz="quarter" idx="11"/>
          </p:nvPr>
        </p:nvSpPr>
        <p:spPr/>
        <p:txBody>
          <a:bodyPr/>
          <a:lstStyle>
            <a:lvl1pPr>
              <a:lnSpc>
                <a:spcPts val="1000"/>
              </a:lnSpc>
              <a:defRPr/>
            </a:lvl1pPr>
          </a:lstStyle>
          <a:p>
            <a:r>
              <a:rPr lang="en-US" dirty="0"/>
              <a:t>Copyright © AQA and its licensors. All rights reserved.</a:t>
            </a:r>
          </a:p>
        </p:txBody>
      </p:sp>
      <p:sp>
        <p:nvSpPr>
          <p:cNvPr id="11" name="Title 1"/>
          <p:cNvSpPr>
            <a:spLocks noGrp="1"/>
          </p:cNvSpPr>
          <p:nvPr>
            <p:ph type="ctrTitle" hasCustomPrompt="1"/>
          </p:nvPr>
        </p:nvSpPr>
        <p:spPr>
          <a:xfrm>
            <a:off x="540003" y="1666876"/>
            <a:ext cx="4028825" cy="494942"/>
          </a:xfrm>
        </p:spPr>
        <p:txBody>
          <a:bodyPr lIns="0" tIns="0" rIns="0" bIns="0" anchor="t" anchorCtr="0">
            <a:noAutofit/>
          </a:bodyPr>
          <a:lstStyle>
            <a:lvl1pPr algn="l">
              <a:lnSpc>
                <a:spcPts val="3800"/>
              </a:lnSpc>
              <a:defRPr sz="3600" baseline="0">
                <a:solidFill>
                  <a:schemeClr val="tx2"/>
                </a:solidFill>
              </a:defRPr>
            </a:lvl1pPr>
          </a:lstStyle>
          <a:p>
            <a:r>
              <a:rPr lang="en-US" dirty="0"/>
              <a:t>Thank you</a:t>
            </a:r>
          </a:p>
        </p:txBody>
      </p:sp>
      <p:cxnSp>
        <p:nvCxnSpPr>
          <p:cNvPr id="13" name="Straight Connector 12"/>
          <p:cNvCxnSpPr/>
          <p:nvPr userDrawn="1"/>
        </p:nvCxnSpPr>
        <p:spPr>
          <a:xfrm>
            <a:off x="3" y="1191600"/>
            <a:ext cx="4645025" cy="0"/>
          </a:xfrm>
          <a:prstGeom prst="line">
            <a:avLst/>
          </a:prstGeom>
          <a:ln w="7620" cap="rnd">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a:off x="3" y="2309805"/>
            <a:ext cx="4645025" cy="0"/>
          </a:xfrm>
          <a:prstGeom prst="line">
            <a:avLst/>
          </a:prstGeom>
          <a:ln w="38100" cap="rnd">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2" name="Rectangle 1"/>
          <p:cNvSpPr/>
          <p:nvPr userDrawn="1"/>
        </p:nvSpPr>
        <p:spPr>
          <a:xfrm>
            <a:off x="7780870" y="6458403"/>
            <a:ext cx="829733" cy="36512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15" name="Picture 14" descr="AQA_New_logo_no_strapline_RGB_1.5cm_deep.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9750" y="278675"/>
            <a:ext cx="1618488" cy="557784"/>
          </a:xfrm>
          <a:prstGeom prst="rect">
            <a:avLst/>
          </a:prstGeom>
        </p:spPr>
      </p:pic>
    </p:spTree>
    <p:extLst>
      <p:ext uri="{BB962C8B-B14F-4D97-AF65-F5344CB8AC3E}">
        <p14:creationId xmlns:p14="http://schemas.microsoft.com/office/powerpoint/2010/main" val="2345416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ection title Dark Blu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Section title</a:t>
            </a:r>
          </a:p>
        </p:txBody>
      </p:sp>
      <p:sp>
        <p:nvSpPr>
          <p:cNvPr id="4" name="Footer Placeholder 3"/>
          <p:cNvSpPr>
            <a:spLocks noGrp="1"/>
          </p:cNvSpPr>
          <p:nvPr>
            <p:ph type="ftr" sz="quarter" idx="11"/>
          </p:nvPr>
        </p:nvSpPr>
        <p:spPr/>
        <p:txBody>
          <a:bodyPr/>
          <a:lstStyle>
            <a:lvl1pPr>
              <a:lnSpc>
                <a:spcPts val="1000"/>
              </a:lnSpc>
              <a:defRPr>
                <a:solidFill>
                  <a:schemeClr val="tx1"/>
                </a:solidFill>
              </a:defRPr>
            </a:lvl1pPr>
          </a:lstStyle>
          <a:p>
            <a:r>
              <a:rPr lang="en-US" dirty="0"/>
              <a:t>Copyright © AQA and its licensors. All rights reserved.</a:t>
            </a:r>
          </a:p>
        </p:txBody>
      </p:sp>
      <p:sp>
        <p:nvSpPr>
          <p:cNvPr id="12" name="Content Placeholder 2"/>
          <p:cNvSpPr>
            <a:spLocks noGrp="1"/>
          </p:cNvSpPr>
          <p:nvPr>
            <p:ph idx="1"/>
          </p:nvPr>
        </p:nvSpPr>
        <p:spPr>
          <a:xfrm>
            <a:off x="540000" y="1731713"/>
            <a:ext cx="8045200" cy="4406804"/>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userDrawn="1"/>
        </p:nvSpPr>
        <p:spPr>
          <a:xfrm>
            <a:off x="7845428" y="6459079"/>
            <a:ext cx="768350" cy="306846"/>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endParaRPr lang="en-US"/>
          </a:p>
        </p:txBody>
      </p:sp>
      <p:pic>
        <p:nvPicPr>
          <p:cNvPr id="9" name="Picture 8" descr="AQA_New_logo_20mm_no_strapline_WHITEOUT_RGB.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Tree>
    <p:extLst>
      <p:ext uri="{BB962C8B-B14F-4D97-AF65-F5344CB8AC3E}">
        <p14:creationId xmlns:p14="http://schemas.microsoft.com/office/powerpoint/2010/main" val="337114811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4.jpeg"/><Relationship Id="rId5" Type="http://schemas.openxmlformats.org/officeDocument/2006/relationships/theme" Target="../theme/theme2.xml"/><Relationship Id="rId4"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4.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image" Target="../media/image4.jpeg"/><Relationship Id="rId5" Type="http://schemas.openxmlformats.org/officeDocument/2006/relationships/theme" Target="../theme/theme3.xml"/><Relationship Id="rId4" Type="http://schemas.openxmlformats.org/officeDocument/2006/relationships/slideLayout" Target="../slideLayouts/slideLayout25.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4.xml"/><Relationship Id="rId1"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0000" y="441135"/>
            <a:ext cx="8045200" cy="431181"/>
          </a:xfrm>
          <a:prstGeom prst="rect">
            <a:avLst/>
          </a:prstGeom>
        </p:spPr>
        <p:txBody>
          <a:bodyPr vert="horz" lIns="0" tIns="0" rIns="91392" bIns="0" rtlCol="0" anchor="t" anchorCtr="0">
            <a:noAutofit/>
          </a:bodyPr>
          <a:lstStyle/>
          <a:p>
            <a:r>
              <a:rPr lang="en-US" dirty="0"/>
              <a:t>Presentation title</a:t>
            </a:r>
          </a:p>
        </p:txBody>
      </p:sp>
      <p:sp>
        <p:nvSpPr>
          <p:cNvPr id="3" name="Text Placeholder 2"/>
          <p:cNvSpPr>
            <a:spLocks noGrp="1"/>
          </p:cNvSpPr>
          <p:nvPr>
            <p:ph type="body" idx="1"/>
          </p:nvPr>
        </p:nvSpPr>
        <p:spPr>
          <a:xfrm>
            <a:off x="540000" y="1731713"/>
            <a:ext cx="8045200" cy="4406804"/>
          </a:xfrm>
          <a:prstGeom prst="rect">
            <a:avLst/>
          </a:prstGeom>
        </p:spPr>
        <p:txBody>
          <a:bodyPr vert="horz" lIns="0" tIns="0" rIns="91392"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976438" y="6617829"/>
            <a:ext cx="2678400" cy="241200"/>
          </a:xfrm>
          <a:prstGeom prst="rect">
            <a:avLst/>
          </a:prstGeom>
        </p:spPr>
        <p:txBody>
          <a:bodyPr vert="horz" lIns="0" tIns="0" rIns="0" bIns="0" rtlCol="0" anchor="t" anchorCtr="0"/>
          <a:lstStyle>
            <a:lvl1pPr algn="r">
              <a:lnSpc>
                <a:spcPts val="1000"/>
              </a:lnSpc>
              <a:defRPr sz="800" b="0" i="0">
                <a:solidFill>
                  <a:schemeClr val="tx1"/>
                </a:solidFill>
                <a:latin typeface="+mn-lt"/>
                <a:cs typeface="AQA Chevin Pro Light"/>
              </a:defRPr>
            </a:lvl1pPr>
          </a:lstStyle>
          <a:p>
            <a:r>
              <a:rPr lang="en-US" dirty="0"/>
              <a:t>Copyright © AQA and its licensors. All rights reserved.</a:t>
            </a:r>
          </a:p>
        </p:txBody>
      </p:sp>
      <p:cxnSp>
        <p:nvCxnSpPr>
          <p:cNvPr id="10" name="Straight Connector 9"/>
          <p:cNvCxnSpPr/>
          <p:nvPr/>
        </p:nvCxnSpPr>
        <p:spPr>
          <a:xfrm>
            <a:off x="0" y="962025"/>
            <a:ext cx="8585200" cy="0"/>
          </a:xfrm>
          <a:prstGeom prst="line">
            <a:avLst/>
          </a:prstGeom>
          <a:ln w="7620" cap="rnd">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0" y="6340475"/>
            <a:ext cx="8585200" cy="0"/>
          </a:xfrm>
          <a:prstGeom prst="line">
            <a:avLst/>
          </a:prstGeom>
          <a:ln w="7620" cap="rnd">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4" name="Date Placeholder 3"/>
          <p:cNvSpPr>
            <a:spLocks noGrp="1"/>
          </p:cNvSpPr>
          <p:nvPr>
            <p:ph type="dt" sz="half" idx="2"/>
          </p:nvPr>
        </p:nvSpPr>
        <p:spPr>
          <a:xfrm>
            <a:off x="540000" y="6621960"/>
            <a:ext cx="1339600" cy="123246"/>
          </a:xfrm>
          <a:prstGeom prst="rect">
            <a:avLst/>
          </a:prstGeom>
        </p:spPr>
        <p:txBody>
          <a:bodyPr vert="horz" lIns="0" tIns="0" rIns="0" bIns="0" rtlCol="0" anchor="t" anchorCtr="0"/>
          <a:lstStyle>
            <a:lvl1pPr algn="l">
              <a:lnSpc>
                <a:spcPts val="1000"/>
              </a:lnSpc>
              <a:defRPr sz="800" b="0" i="0">
                <a:solidFill>
                  <a:schemeClr val="tx1"/>
                </a:solidFill>
                <a:latin typeface="+mn-lt"/>
                <a:cs typeface="AQA Chevin Pro Light"/>
              </a:defRPr>
            </a:lvl1pPr>
          </a:lstStyle>
          <a:p>
            <a:r>
              <a:rPr lang="en-US"/>
              <a:t>Version 3.0</a:t>
            </a:r>
            <a:endParaRPr lang="en-US" dirty="0"/>
          </a:p>
        </p:txBody>
      </p:sp>
      <p:pic>
        <p:nvPicPr>
          <p:cNvPr id="8" name="Picture 7" descr="AQA_New_logo_20mm_no_strapline_RGB.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7866000" y="6487200"/>
            <a:ext cx="719352" cy="246896"/>
          </a:xfrm>
          <a:prstGeom prst="rect">
            <a:avLst/>
          </a:prstGeom>
        </p:spPr>
      </p:pic>
      <p:sp>
        <p:nvSpPr>
          <p:cNvPr id="11" name="TextBox 10"/>
          <p:cNvSpPr txBox="1"/>
          <p:nvPr/>
        </p:nvSpPr>
        <p:spPr>
          <a:xfrm>
            <a:off x="540000" y="6415203"/>
            <a:ext cx="1436438" cy="125617"/>
          </a:xfrm>
          <a:prstGeom prst="rect">
            <a:avLst/>
          </a:prstGeom>
          <a:noFill/>
        </p:spPr>
        <p:txBody>
          <a:bodyPr wrap="square" lIns="0" tIns="0" rIns="0" bIns="0" rtlCol="0">
            <a:spAutoFit/>
          </a:bodyPr>
          <a:lstStyle/>
          <a:p>
            <a:fld id="{80DAB091-367A-9141-A74C-3AA754BCBACD}" type="slidenum">
              <a:rPr lang="en-US" sz="800" smtClean="0"/>
              <a:pPr/>
              <a:t>‹#›</a:t>
            </a:fld>
            <a:r>
              <a:rPr lang="en-US" sz="800" dirty="0"/>
              <a:t> of x</a:t>
            </a:r>
          </a:p>
        </p:txBody>
      </p:sp>
    </p:spTree>
    <p:extLst>
      <p:ext uri="{BB962C8B-B14F-4D97-AF65-F5344CB8AC3E}">
        <p14:creationId xmlns:p14="http://schemas.microsoft.com/office/powerpoint/2010/main" val="404071153"/>
      </p:ext>
    </p:extLst>
  </p:cSld>
  <p:clrMap bg1="lt1" tx1="dk1" bg2="lt2" tx2="dk2" accent1="accent1" accent2="accent2" accent3="accent3" accent4="accent4" accent5="accent5" accent6="accent6" hlink="hlink" folHlink="folHlink"/>
  <p:sldLayoutIdLst>
    <p:sldLayoutId id="2147483661" r:id="rId1"/>
    <p:sldLayoutId id="2147483679" r:id="rId2"/>
    <p:sldLayoutId id="2147483677" r:id="rId3"/>
    <p:sldLayoutId id="2147483680" r:id="rId4"/>
    <p:sldLayoutId id="2147483667" r:id="rId5"/>
    <p:sldLayoutId id="2147483662" r:id="rId6"/>
    <p:sldLayoutId id="2147483664" r:id="rId7"/>
    <p:sldLayoutId id="2147483665" r:id="rId8"/>
    <p:sldLayoutId id="2147483678" r:id="rId9"/>
    <p:sldLayoutId id="2147483669" r:id="rId10"/>
    <p:sldLayoutId id="2147483670" r:id="rId11"/>
    <p:sldLayoutId id="2147483671" r:id="rId12"/>
    <p:sldLayoutId id="2147483672" r:id="rId13"/>
    <p:sldLayoutId id="2147483674" r:id="rId14"/>
    <p:sldLayoutId id="2147483673" r:id="rId15"/>
    <p:sldLayoutId id="2147483675" r:id="rId16"/>
    <p:sldLayoutId id="2147483676" r:id="rId17"/>
  </p:sldLayoutIdLst>
  <p:hf sldNum="0" hdr="0"/>
  <p:txStyles>
    <p:titleStyle>
      <a:lvl1pPr algn="l" defTabSz="456958" rtl="0" eaLnBrk="1" latinLnBrk="0" hangingPunct="1">
        <a:lnSpc>
          <a:spcPts val="2800"/>
        </a:lnSpc>
        <a:spcBef>
          <a:spcPct val="0"/>
        </a:spcBef>
        <a:buNone/>
        <a:defRPr sz="2600" b="0" i="0" kern="1200">
          <a:solidFill>
            <a:schemeClr val="tx2"/>
          </a:solidFill>
          <a:latin typeface="AQA Chevin Pro Light"/>
          <a:ea typeface="+mj-ea"/>
          <a:cs typeface="AQA Chevin Pro Light"/>
        </a:defRPr>
      </a:lvl1pPr>
    </p:titleStyle>
    <p:bodyStyle>
      <a:lvl1pPr marL="342718" indent="-342718" algn="l" defTabSz="456958" rtl="0" eaLnBrk="1" latinLnBrk="0" hangingPunct="1">
        <a:lnSpc>
          <a:spcPts val="1998"/>
        </a:lnSpc>
        <a:spcBef>
          <a:spcPct val="20000"/>
        </a:spcBef>
        <a:buFont typeface="Arial"/>
        <a:buChar char="•"/>
        <a:defRPr sz="1800" kern="1200">
          <a:solidFill>
            <a:schemeClr val="tx1"/>
          </a:solidFill>
          <a:latin typeface="+mn-lt"/>
          <a:ea typeface="+mn-ea"/>
          <a:cs typeface="+mn-cs"/>
        </a:defRPr>
      </a:lvl1pPr>
      <a:lvl2pPr marL="742557" indent="-285600" algn="l" defTabSz="456958" rtl="0" eaLnBrk="1" latinLnBrk="0" hangingPunct="1">
        <a:lnSpc>
          <a:spcPts val="1998"/>
        </a:lnSpc>
        <a:spcBef>
          <a:spcPct val="20000"/>
        </a:spcBef>
        <a:buFont typeface="Arial"/>
        <a:buChar char="–"/>
        <a:defRPr sz="1600" kern="1200">
          <a:solidFill>
            <a:schemeClr val="tx1"/>
          </a:solidFill>
          <a:latin typeface="+mn-lt"/>
          <a:ea typeface="+mn-ea"/>
          <a:cs typeface="+mn-cs"/>
        </a:defRPr>
      </a:lvl2pPr>
      <a:lvl3pPr marL="1142395" indent="-228479" algn="l" defTabSz="456958" rtl="0" eaLnBrk="1" latinLnBrk="0" hangingPunct="1">
        <a:lnSpc>
          <a:spcPts val="1998"/>
        </a:lnSpc>
        <a:spcBef>
          <a:spcPct val="20000"/>
        </a:spcBef>
        <a:buFont typeface="Arial"/>
        <a:buChar char="•"/>
        <a:defRPr sz="1400" kern="1200">
          <a:solidFill>
            <a:schemeClr val="tx1"/>
          </a:solidFill>
          <a:latin typeface="+mn-lt"/>
          <a:ea typeface="+mn-ea"/>
          <a:cs typeface="+mn-cs"/>
        </a:defRPr>
      </a:lvl3pPr>
      <a:lvl4pPr marL="1599353" indent="-228479" algn="l" defTabSz="456958" rtl="0" eaLnBrk="1" latinLnBrk="0" hangingPunct="1">
        <a:lnSpc>
          <a:spcPts val="1998"/>
        </a:lnSpc>
        <a:spcBef>
          <a:spcPct val="20000"/>
        </a:spcBef>
        <a:buFont typeface="Arial"/>
        <a:buChar char="–"/>
        <a:defRPr sz="1200" kern="1200">
          <a:solidFill>
            <a:schemeClr val="tx1"/>
          </a:solidFill>
          <a:latin typeface="+mn-lt"/>
          <a:ea typeface="+mn-ea"/>
          <a:cs typeface="+mn-cs"/>
        </a:defRPr>
      </a:lvl4pPr>
      <a:lvl5pPr marL="2056311" indent="-228479" algn="l" defTabSz="456958" rtl="0" eaLnBrk="1" latinLnBrk="0" hangingPunct="1">
        <a:lnSpc>
          <a:spcPts val="1998"/>
        </a:lnSpc>
        <a:spcBef>
          <a:spcPct val="20000"/>
        </a:spcBef>
        <a:buFont typeface="Arial"/>
        <a:buChar char="»"/>
        <a:defRPr sz="1000" kern="1200">
          <a:solidFill>
            <a:schemeClr val="tx1"/>
          </a:solidFill>
          <a:latin typeface="+mn-lt"/>
          <a:ea typeface="+mn-ea"/>
          <a:cs typeface="+mn-cs"/>
        </a:defRPr>
      </a:lvl5pPr>
      <a:lvl6pPr marL="2284789" indent="0" algn="l" defTabSz="456958" rtl="0" eaLnBrk="1" latinLnBrk="0" hangingPunct="1">
        <a:spcBef>
          <a:spcPct val="20000"/>
        </a:spcBef>
        <a:buFont typeface="Arial"/>
        <a:buNone/>
        <a:defRPr sz="800" kern="1200">
          <a:solidFill>
            <a:schemeClr val="tx1"/>
          </a:solidFill>
          <a:latin typeface="+mn-lt"/>
          <a:ea typeface="+mn-ea"/>
          <a:cs typeface="+mn-cs"/>
        </a:defRPr>
      </a:lvl6pPr>
      <a:lvl7pPr marL="2741748" indent="0" algn="l" defTabSz="456958" rtl="0" eaLnBrk="1" latinLnBrk="0" hangingPunct="1">
        <a:spcBef>
          <a:spcPct val="20000"/>
        </a:spcBef>
        <a:buFont typeface="Arial"/>
        <a:buNone/>
        <a:defRPr sz="2000" kern="1200">
          <a:solidFill>
            <a:schemeClr val="tx1"/>
          </a:solidFill>
          <a:latin typeface="+mn-lt"/>
          <a:ea typeface="+mn-ea"/>
          <a:cs typeface="+mn-cs"/>
        </a:defRPr>
      </a:lvl7pPr>
      <a:lvl8pPr marL="3427185" indent="-228479" algn="l" defTabSz="456958" rtl="0" eaLnBrk="1" latinLnBrk="0" hangingPunct="1">
        <a:spcBef>
          <a:spcPct val="20000"/>
        </a:spcBef>
        <a:buFont typeface="Arial"/>
        <a:buChar char="•"/>
        <a:defRPr sz="2000" kern="1200">
          <a:solidFill>
            <a:schemeClr val="tx1"/>
          </a:solidFill>
          <a:latin typeface="+mn-lt"/>
          <a:ea typeface="+mn-ea"/>
          <a:cs typeface="+mn-cs"/>
        </a:defRPr>
      </a:lvl8pPr>
      <a:lvl9pPr marL="3884143" indent="-228479" algn="l" defTabSz="456958"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6958" rtl="0" eaLnBrk="1" latinLnBrk="0" hangingPunct="1">
        <a:defRPr sz="1800" kern="1200">
          <a:solidFill>
            <a:schemeClr val="tx1"/>
          </a:solidFill>
          <a:latin typeface="+mn-lt"/>
          <a:ea typeface="+mn-ea"/>
          <a:cs typeface="+mn-cs"/>
        </a:defRPr>
      </a:lvl1pPr>
      <a:lvl2pPr marL="456958" algn="l" defTabSz="456958" rtl="0" eaLnBrk="1" latinLnBrk="0" hangingPunct="1">
        <a:defRPr sz="1800" kern="1200">
          <a:solidFill>
            <a:schemeClr val="tx1"/>
          </a:solidFill>
          <a:latin typeface="+mn-lt"/>
          <a:ea typeface="+mn-ea"/>
          <a:cs typeface="+mn-cs"/>
        </a:defRPr>
      </a:lvl2pPr>
      <a:lvl3pPr marL="913916" algn="l" defTabSz="456958" rtl="0" eaLnBrk="1" latinLnBrk="0" hangingPunct="1">
        <a:defRPr sz="1800" kern="1200">
          <a:solidFill>
            <a:schemeClr val="tx1"/>
          </a:solidFill>
          <a:latin typeface="+mn-lt"/>
          <a:ea typeface="+mn-ea"/>
          <a:cs typeface="+mn-cs"/>
        </a:defRPr>
      </a:lvl3pPr>
      <a:lvl4pPr marL="1370874" algn="l" defTabSz="456958" rtl="0" eaLnBrk="1" latinLnBrk="0" hangingPunct="1">
        <a:defRPr sz="1800" kern="1200">
          <a:solidFill>
            <a:schemeClr val="tx1"/>
          </a:solidFill>
          <a:latin typeface="+mn-lt"/>
          <a:ea typeface="+mn-ea"/>
          <a:cs typeface="+mn-cs"/>
        </a:defRPr>
      </a:lvl4pPr>
      <a:lvl5pPr marL="1827832" algn="l" defTabSz="456958" rtl="0" eaLnBrk="1" latinLnBrk="0" hangingPunct="1">
        <a:defRPr sz="1800" kern="1200">
          <a:solidFill>
            <a:schemeClr val="tx1"/>
          </a:solidFill>
          <a:latin typeface="+mn-lt"/>
          <a:ea typeface="+mn-ea"/>
          <a:cs typeface="+mn-cs"/>
        </a:defRPr>
      </a:lvl5pPr>
      <a:lvl6pPr marL="2284789" algn="l" defTabSz="456958" rtl="0" eaLnBrk="1" latinLnBrk="0" hangingPunct="1">
        <a:defRPr sz="1800" kern="1200">
          <a:solidFill>
            <a:schemeClr val="tx1"/>
          </a:solidFill>
          <a:latin typeface="+mn-lt"/>
          <a:ea typeface="+mn-ea"/>
          <a:cs typeface="+mn-cs"/>
        </a:defRPr>
      </a:lvl6pPr>
      <a:lvl7pPr marL="2741748" algn="l" defTabSz="456958" rtl="0" eaLnBrk="1" latinLnBrk="0" hangingPunct="1">
        <a:defRPr sz="1800" kern="1200">
          <a:solidFill>
            <a:schemeClr val="tx1"/>
          </a:solidFill>
          <a:latin typeface="+mn-lt"/>
          <a:ea typeface="+mn-ea"/>
          <a:cs typeface="+mn-cs"/>
        </a:defRPr>
      </a:lvl7pPr>
      <a:lvl8pPr marL="3198706" algn="l" defTabSz="456958" rtl="0" eaLnBrk="1" latinLnBrk="0" hangingPunct="1">
        <a:defRPr sz="1800" kern="1200">
          <a:solidFill>
            <a:schemeClr val="tx1"/>
          </a:solidFill>
          <a:latin typeface="+mn-lt"/>
          <a:ea typeface="+mn-ea"/>
          <a:cs typeface="+mn-cs"/>
        </a:defRPr>
      </a:lvl8pPr>
      <a:lvl9pPr marL="3655663" algn="l" defTabSz="456958"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102882" y="1071544"/>
          <a:ext cx="8928480" cy="5429290"/>
        </p:xfrm>
        <a:graphic>
          <a:graphicData uri="http://schemas.openxmlformats.org/drawingml/2006/table">
            <a:tbl>
              <a:tblPr firstRow="1" bandRow="1">
                <a:effectLst/>
                <a:tableStyleId>{5940675A-B579-460E-94D1-54222C63F5DA}</a:tableStyleId>
              </a:tblPr>
              <a:tblGrid>
                <a:gridCol w="892848">
                  <a:extLst>
                    <a:ext uri="{9D8B030D-6E8A-4147-A177-3AD203B41FA5}">
                      <a16:colId xmlns:a16="http://schemas.microsoft.com/office/drawing/2014/main" val="20000"/>
                    </a:ext>
                  </a:extLst>
                </a:gridCol>
                <a:gridCol w="892848">
                  <a:extLst>
                    <a:ext uri="{9D8B030D-6E8A-4147-A177-3AD203B41FA5}">
                      <a16:colId xmlns:a16="http://schemas.microsoft.com/office/drawing/2014/main" val="20001"/>
                    </a:ext>
                  </a:extLst>
                </a:gridCol>
                <a:gridCol w="892848">
                  <a:extLst>
                    <a:ext uri="{9D8B030D-6E8A-4147-A177-3AD203B41FA5}">
                      <a16:colId xmlns:a16="http://schemas.microsoft.com/office/drawing/2014/main" val="20002"/>
                    </a:ext>
                  </a:extLst>
                </a:gridCol>
                <a:gridCol w="892848">
                  <a:extLst>
                    <a:ext uri="{9D8B030D-6E8A-4147-A177-3AD203B41FA5}">
                      <a16:colId xmlns:a16="http://schemas.microsoft.com/office/drawing/2014/main" val="20003"/>
                    </a:ext>
                  </a:extLst>
                </a:gridCol>
                <a:gridCol w="892848">
                  <a:extLst>
                    <a:ext uri="{9D8B030D-6E8A-4147-A177-3AD203B41FA5}">
                      <a16:colId xmlns:a16="http://schemas.microsoft.com/office/drawing/2014/main" val="20004"/>
                    </a:ext>
                  </a:extLst>
                </a:gridCol>
                <a:gridCol w="892848">
                  <a:extLst>
                    <a:ext uri="{9D8B030D-6E8A-4147-A177-3AD203B41FA5}">
                      <a16:colId xmlns:a16="http://schemas.microsoft.com/office/drawing/2014/main" val="20005"/>
                    </a:ext>
                  </a:extLst>
                </a:gridCol>
                <a:gridCol w="892848">
                  <a:extLst>
                    <a:ext uri="{9D8B030D-6E8A-4147-A177-3AD203B41FA5}">
                      <a16:colId xmlns:a16="http://schemas.microsoft.com/office/drawing/2014/main" val="20006"/>
                    </a:ext>
                  </a:extLst>
                </a:gridCol>
                <a:gridCol w="892848">
                  <a:extLst>
                    <a:ext uri="{9D8B030D-6E8A-4147-A177-3AD203B41FA5}">
                      <a16:colId xmlns:a16="http://schemas.microsoft.com/office/drawing/2014/main" val="20007"/>
                    </a:ext>
                  </a:extLst>
                </a:gridCol>
                <a:gridCol w="892848">
                  <a:extLst>
                    <a:ext uri="{9D8B030D-6E8A-4147-A177-3AD203B41FA5}">
                      <a16:colId xmlns:a16="http://schemas.microsoft.com/office/drawing/2014/main" val="20008"/>
                    </a:ext>
                  </a:extLst>
                </a:gridCol>
                <a:gridCol w="892848">
                  <a:extLst>
                    <a:ext uri="{9D8B030D-6E8A-4147-A177-3AD203B41FA5}">
                      <a16:colId xmlns:a16="http://schemas.microsoft.com/office/drawing/2014/main" val="20009"/>
                    </a:ext>
                  </a:extLst>
                </a:gridCol>
              </a:tblGrid>
              <a:tr h="1085858">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Wk2 </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Wk3</a:t>
                      </a:r>
                      <a:endParaRPr lang="en-GB" sz="700" b="0" i="0" u="sng" baseline="0" dirty="0">
                        <a:latin typeface="Verdana" pitchFamily="34" charset="0"/>
                      </a:endParaRPr>
                    </a:p>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Wk4 </a:t>
                      </a:r>
                      <a:endParaRPr lang="en-GB" sz="700" b="0" i="0" u="sng" baseline="0" dirty="0">
                        <a:latin typeface="Verdana" pitchFamily="34" charset="0"/>
                      </a:endParaRPr>
                    </a:p>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Wk5</a:t>
                      </a:r>
                      <a:endParaRPr lang="en-GB" sz="700" b="0" i="0" u="sng" baseline="0" dirty="0">
                        <a:latin typeface="Verdana" pitchFamily="34" charset="0"/>
                      </a:endParaRPr>
                    </a:p>
                    <a:p>
                      <a:endParaRPr lang="en-GB" sz="700" b="0"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Wk6</a:t>
                      </a:r>
                      <a:endParaRPr lang="en-GB" sz="700" b="0" i="0" u="sng" baseline="0" dirty="0">
                        <a:latin typeface="Verdana" pitchFamily="34" charset="0"/>
                      </a:endParaRPr>
                    </a:p>
                    <a:p>
                      <a:endParaRPr lang="en-GB" sz="700" b="0"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Wk7</a:t>
                      </a:r>
                      <a:endParaRPr lang="en-GB" sz="700" b="0" i="0" u="sng" baseline="0" dirty="0">
                        <a:latin typeface="Verdana" pitchFamily="34" charset="0"/>
                      </a:endParaRPr>
                    </a:p>
                    <a:p>
                      <a:endParaRPr lang="en-GB" sz="700" b="0"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Wk8</a:t>
                      </a:r>
                      <a:endParaRPr lang="en-GB" sz="700" b="0" i="0" u="sng" baseline="0" dirty="0">
                        <a:latin typeface="Verdana" pitchFamily="34" charset="0"/>
                      </a:endParaRPr>
                    </a:p>
                    <a:p>
                      <a:endParaRPr lang="en-GB" sz="700" b="0"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Wk9</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Wk10</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0"/>
                  </a:ext>
                </a:extLst>
              </a:tr>
              <a:tr h="1085858">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Wk12</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Wk13</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algn="ctr"/>
                      <a:endParaRPr lang="en-GB" sz="700" b="1" i="0" baseline="0" dirty="0">
                        <a:latin typeface="Verdana" pitchFamily="34" charset="0"/>
                      </a:endParaRPr>
                    </a:p>
                    <a:p>
                      <a:pPr algn="ctr"/>
                      <a:endParaRPr lang="en-GB" sz="700" b="1" i="0" baseline="0" dirty="0">
                        <a:latin typeface="Verdana" pitchFamily="34" charset="0"/>
                      </a:endParaRPr>
                    </a:p>
                    <a:p>
                      <a:pPr algn="ctr"/>
                      <a:r>
                        <a:rPr lang="en-GB" sz="700" b="1" i="0" u="sng" baseline="0" dirty="0">
                          <a:latin typeface="Verdana" pitchFamily="34" charset="0"/>
                        </a:rPr>
                        <a:t>Wk14</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Wk15</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Wk16</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Wk17</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Wk18</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Wk19</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Wk20</a:t>
                      </a:r>
                      <a:endParaRPr lang="en-GB" sz="700" b="0" i="0" u="sng" baseline="0" dirty="0">
                        <a:latin typeface="Verdana" pitchFamily="34" charset="0"/>
                      </a:endParaRPr>
                    </a:p>
                    <a:p>
                      <a:endParaRPr lang="en-GB" sz="1900" dirty="0"/>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1"/>
                  </a:ext>
                </a:extLst>
              </a:tr>
              <a:tr h="1085858">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Wk22</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Wk23</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Wk24 </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Wk25</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Wk26</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Wk27</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Wk28</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Wk29</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Wk30</a:t>
                      </a:r>
                      <a:endParaRPr lang="en-GB" sz="700" b="0" i="0" u="sng" baseline="0" dirty="0">
                        <a:latin typeface="Verdana" pitchFamily="34" charset="0"/>
                      </a:endParaRPr>
                    </a:p>
                    <a:p>
                      <a:endParaRPr lang="en-GB" sz="1900" dirty="0"/>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2"/>
                  </a:ext>
                </a:extLst>
              </a:tr>
              <a:tr h="1085858">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Wk32</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u="sng" baseline="0" dirty="0">
                        <a:latin typeface="Verdana" pitchFamily="34" charset="0"/>
                      </a:endParaRPr>
                    </a:p>
                    <a:p>
                      <a:endParaRPr lang="en-GB" sz="700" b="1" i="0" u="sng" baseline="0" dirty="0">
                        <a:latin typeface="Verdana" pitchFamily="34" charset="0"/>
                      </a:endParaRPr>
                    </a:p>
                    <a:p>
                      <a:pPr algn="ctr"/>
                      <a:r>
                        <a:rPr lang="en-GB" sz="700" b="1" i="0" u="sng" baseline="0" dirty="0">
                          <a:latin typeface="Verdana" pitchFamily="34" charset="0"/>
                        </a:rPr>
                        <a:t>Wk33</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Wk34</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Wk35</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Wk36</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Wk37</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Wk38</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Wk39</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Wk40</a:t>
                      </a:r>
                      <a:endParaRPr lang="en-GB" sz="700" b="0" i="0" u="sng" baseline="0" dirty="0">
                        <a:latin typeface="Verdana" pitchFamily="34" charset="0"/>
                      </a:endParaRPr>
                    </a:p>
                    <a:p>
                      <a:endParaRPr lang="en-GB" sz="1900" dirty="0"/>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3"/>
                  </a:ext>
                </a:extLst>
              </a:tr>
              <a:tr h="1085858">
                <a:tc>
                  <a:txBody>
                    <a:bodyPr/>
                    <a:lstStyle/>
                    <a:p>
                      <a:r>
                        <a:rPr lang="en-GB" sz="700" b="1" i="0" baseline="0" dirty="0">
                          <a:latin typeface="Verdana" pitchFamily="34" charset="0"/>
                        </a:rPr>
                        <a:t> </a:t>
                      </a:r>
                    </a:p>
                    <a:p>
                      <a:endParaRPr lang="en-GB" sz="700" b="1" i="0" baseline="0" dirty="0">
                        <a:latin typeface="Verdana" pitchFamily="34" charset="0"/>
                      </a:endParaRPr>
                    </a:p>
                    <a:p>
                      <a:pPr algn="ctr"/>
                      <a:r>
                        <a:rPr lang="en-GB" sz="700" b="1" i="0" u="sng" baseline="0" dirty="0">
                          <a:latin typeface="Verdana" pitchFamily="34" charset="0"/>
                        </a:rPr>
                        <a:t>Wk41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Wk42</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Wk43</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Wk44</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Wk45</a:t>
                      </a:r>
                      <a:endParaRPr lang="en-GB" sz="700" b="0" i="0" u="sng" baseline="0" dirty="0">
                        <a:latin typeface="Verdana" pitchFamily="34" charset="0"/>
                      </a:endParaRPr>
                    </a:p>
                    <a:p>
                      <a:endParaRPr lang="en-GB" sz="1900" dirty="0"/>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4"/>
                  </a:ext>
                </a:extLst>
              </a:tr>
            </a:tbl>
          </a:graphicData>
        </a:graphic>
      </p:graphicFrame>
      <p:sp>
        <p:nvSpPr>
          <p:cNvPr id="1028" name="TextBox 4"/>
          <p:cNvSpPr txBox="1">
            <a:spLocks noChangeArrowheads="1"/>
          </p:cNvSpPr>
          <p:nvPr userDrawn="1"/>
        </p:nvSpPr>
        <p:spPr bwMode="auto">
          <a:xfrm>
            <a:off x="107243" y="1048147"/>
            <a:ext cx="3509091" cy="223306"/>
          </a:xfrm>
          <a:prstGeom prst="rect">
            <a:avLst/>
          </a:prstGeom>
          <a:solidFill>
            <a:schemeClr val="bg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black"/>
                </a:solidFill>
              </a:rPr>
              <a:t>SEPTEMBER</a:t>
            </a:r>
          </a:p>
        </p:txBody>
      </p:sp>
      <p:sp>
        <p:nvSpPr>
          <p:cNvPr id="1029" name="TextBox 5"/>
          <p:cNvSpPr txBox="1">
            <a:spLocks noChangeArrowheads="1"/>
          </p:cNvSpPr>
          <p:nvPr userDrawn="1"/>
        </p:nvSpPr>
        <p:spPr bwMode="auto">
          <a:xfrm>
            <a:off x="3601402" y="1047427"/>
            <a:ext cx="3971993" cy="223306"/>
          </a:xfrm>
          <a:prstGeom prst="rect">
            <a:avLst/>
          </a:prstGeom>
          <a:solidFill>
            <a:schemeClr val="tx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white"/>
                </a:solidFill>
              </a:rPr>
              <a:t>OCTOBER</a:t>
            </a:r>
          </a:p>
        </p:txBody>
      </p:sp>
      <p:sp>
        <p:nvSpPr>
          <p:cNvPr id="1030" name="TextBox 7"/>
          <p:cNvSpPr txBox="1">
            <a:spLocks noChangeArrowheads="1"/>
          </p:cNvSpPr>
          <p:nvPr userDrawn="1"/>
        </p:nvSpPr>
        <p:spPr bwMode="auto">
          <a:xfrm>
            <a:off x="7573395" y="1047427"/>
            <a:ext cx="1462008" cy="223306"/>
          </a:xfrm>
          <a:prstGeom prst="rect">
            <a:avLst/>
          </a:prstGeom>
          <a:solidFill>
            <a:schemeClr val="bg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black"/>
                </a:solidFill>
              </a:rPr>
              <a:t>NOVEMBER</a:t>
            </a:r>
          </a:p>
        </p:txBody>
      </p:sp>
      <p:sp>
        <p:nvSpPr>
          <p:cNvPr id="1031" name="TextBox 8"/>
          <p:cNvSpPr txBox="1">
            <a:spLocks noChangeArrowheads="1"/>
          </p:cNvSpPr>
          <p:nvPr userDrawn="1"/>
        </p:nvSpPr>
        <p:spPr bwMode="auto">
          <a:xfrm>
            <a:off x="92309" y="2125154"/>
            <a:ext cx="2309078" cy="223306"/>
          </a:xfrm>
          <a:prstGeom prst="rect">
            <a:avLst/>
          </a:prstGeom>
          <a:solidFill>
            <a:schemeClr val="bg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black"/>
                </a:solidFill>
              </a:rPr>
              <a:t>NOVEMBER</a:t>
            </a:r>
          </a:p>
        </p:txBody>
      </p:sp>
      <p:sp>
        <p:nvSpPr>
          <p:cNvPr id="1032" name="TextBox 9"/>
          <p:cNvSpPr txBox="1">
            <a:spLocks noChangeArrowheads="1"/>
          </p:cNvSpPr>
          <p:nvPr userDrawn="1"/>
        </p:nvSpPr>
        <p:spPr bwMode="auto">
          <a:xfrm>
            <a:off x="2401387" y="2125154"/>
            <a:ext cx="3847105" cy="223306"/>
          </a:xfrm>
          <a:prstGeom prst="rect">
            <a:avLst/>
          </a:prstGeom>
          <a:solidFill>
            <a:schemeClr val="tx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white"/>
                </a:solidFill>
              </a:rPr>
              <a:t>DECEMBER</a:t>
            </a:r>
          </a:p>
        </p:txBody>
      </p:sp>
      <p:sp>
        <p:nvSpPr>
          <p:cNvPr id="1033" name="TextBox 10"/>
          <p:cNvSpPr txBox="1">
            <a:spLocks noChangeArrowheads="1"/>
          </p:cNvSpPr>
          <p:nvPr userDrawn="1"/>
        </p:nvSpPr>
        <p:spPr bwMode="auto">
          <a:xfrm>
            <a:off x="6233558" y="2125154"/>
            <a:ext cx="2801843" cy="223306"/>
          </a:xfrm>
          <a:prstGeom prst="rect">
            <a:avLst/>
          </a:prstGeom>
          <a:solidFill>
            <a:schemeClr val="bg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black"/>
                </a:solidFill>
              </a:rPr>
              <a:t>JANUARY</a:t>
            </a:r>
          </a:p>
        </p:txBody>
      </p:sp>
      <p:sp>
        <p:nvSpPr>
          <p:cNvPr id="1034" name="TextBox 11"/>
          <p:cNvSpPr txBox="1">
            <a:spLocks noChangeArrowheads="1"/>
          </p:cNvSpPr>
          <p:nvPr userDrawn="1"/>
        </p:nvSpPr>
        <p:spPr bwMode="auto">
          <a:xfrm>
            <a:off x="107243" y="3202160"/>
            <a:ext cx="1077841" cy="223306"/>
          </a:xfrm>
          <a:prstGeom prst="rect">
            <a:avLst/>
          </a:prstGeom>
          <a:solidFill>
            <a:schemeClr val="bg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black"/>
                </a:solidFill>
              </a:rPr>
              <a:t>JANUARY</a:t>
            </a:r>
          </a:p>
        </p:txBody>
      </p:sp>
      <p:sp>
        <p:nvSpPr>
          <p:cNvPr id="1035" name="TextBox 12"/>
          <p:cNvSpPr txBox="1">
            <a:spLocks noChangeArrowheads="1"/>
          </p:cNvSpPr>
          <p:nvPr userDrawn="1"/>
        </p:nvSpPr>
        <p:spPr bwMode="auto">
          <a:xfrm>
            <a:off x="1170150" y="3202160"/>
            <a:ext cx="3570178" cy="223306"/>
          </a:xfrm>
          <a:prstGeom prst="rect">
            <a:avLst/>
          </a:prstGeom>
          <a:solidFill>
            <a:schemeClr val="tx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white"/>
                </a:solidFill>
              </a:rPr>
              <a:t>FEBRUARY</a:t>
            </a:r>
          </a:p>
        </p:txBody>
      </p:sp>
      <p:sp>
        <p:nvSpPr>
          <p:cNvPr id="1036" name="TextBox 13"/>
          <p:cNvSpPr txBox="1">
            <a:spLocks noChangeArrowheads="1"/>
          </p:cNvSpPr>
          <p:nvPr userDrawn="1"/>
        </p:nvSpPr>
        <p:spPr bwMode="auto">
          <a:xfrm>
            <a:off x="4740328" y="3202160"/>
            <a:ext cx="3848462" cy="223306"/>
          </a:xfrm>
          <a:prstGeom prst="rect">
            <a:avLst/>
          </a:prstGeom>
          <a:solidFill>
            <a:schemeClr val="bg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black"/>
                </a:solidFill>
              </a:rPr>
              <a:t>MARCH</a:t>
            </a:r>
          </a:p>
        </p:txBody>
      </p:sp>
      <p:sp>
        <p:nvSpPr>
          <p:cNvPr id="1037" name="TextBox 14"/>
          <p:cNvSpPr txBox="1">
            <a:spLocks noChangeArrowheads="1"/>
          </p:cNvSpPr>
          <p:nvPr userDrawn="1"/>
        </p:nvSpPr>
        <p:spPr bwMode="auto">
          <a:xfrm>
            <a:off x="8588792" y="3202881"/>
            <a:ext cx="446611" cy="223306"/>
          </a:xfrm>
          <a:prstGeom prst="rect">
            <a:avLst/>
          </a:prstGeom>
          <a:solidFill>
            <a:schemeClr val="tx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endParaRPr lang="en-GB" sz="900" b="1" dirty="0">
              <a:solidFill>
                <a:prstClr val="white"/>
              </a:solidFill>
            </a:endParaRPr>
          </a:p>
        </p:txBody>
      </p:sp>
      <p:sp>
        <p:nvSpPr>
          <p:cNvPr id="1038" name="TextBox 15"/>
          <p:cNvSpPr txBox="1">
            <a:spLocks noChangeArrowheads="1"/>
          </p:cNvSpPr>
          <p:nvPr userDrawn="1"/>
        </p:nvSpPr>
        <p:spPr bwMode="auto">
          <a:xfrm>
            <a:off x="107242" y="4296446"/>
            <a:ext cx="3263387" cy="223306"/>
          </a:xfrm>
          <a:prstGeom prst="rect">
            <a:avLst/>
          </a:prstGeom>
          <a:solidFill>
            <a:schemeClr val="tx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white"/>
                </a:solidFill>
              </a:rPr>
              <a:t>APRIL</a:t>
            </a:r>
          </a:p>
        </p:txBody>
      </p:sp>
      <p:sp>
        <p:nvSpPr>
          <p:cNvPr id="1039" name="TextBox 16"/>
          <p:cNvSpPr txBox="1">
            <a:spLocks noChangeArrowheads="1"/>
          </p:cNvSpPr>
          <p:nvPr userDrawn="1"/>
        </p:nvSpPr>
        <p:spPr bwMode="auto">
          <a:xfrm>
            <a:off x="3355696" y="4296446"/>
            <a:ext cx="3847105" cy="223306"/>
          </a:xfrm>
          <a:prstGeom prst="rect">
            <a:avLst/>
          </a:prstGeom>
          <a:solidFill>
            <a:schemeClr val="bg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black"/>
                </a:solidFill>
              </a:rPr>
              <a:t>MAY</a:t>
            </a:r>
          </a:p>
        </p:txBody>
      </p:sp>
      <p:sp>
        <p:nvSpPr>
          <p:cNvPr id="1040" name="TextBox 17"/>
          <p:cNvSpPr txBox="1">
            <a:spLocks noChangeArrowheads="1"/>
          </p:cNvSpPr>
          <p:nvPr userDrawn="1"/>
        </p:nvSpPr>
        <p:spPr bwMode="auto">
          <a:xfrm>
            <a:off x="7202802" y="4296446"/>
            <a:ext cx="1816311" cy="223306"/>
          </a:xfrm>
          <a:prstGeom prst="rect">
            <a:avLst/>
          </a:prstGeom>
          <a:solidFill>
            <a:schemeClr val="tx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white"/>
                </a:solidFill>
              </a:rPr>
              <a:t>JUNE</a:t>
            </a:r>
          </a:p>
        </p:txBody>
      </p:sp>
      <p:sp>
        <p:nvSpPr>
          <p:cNvPr id="1041" name="TextBox 18"/>
          <p:cNvSpPr txBox="1">
            <a:spLocks noChangeArrowheads="1"/>
          </p:cNvSpPr>
          <p:nvPr userDrawn="1"/>
        </p:nvSpPr>
        <p:spPr bwMode="auto">
          <a:xfrm>
            <a:off x="92310" y="5390011"/>
            <a:ext cx="2000929" cy="223306"/>
          </a:xfrm>
          <a:prstGeom prst="rect">
            <a:avLst/>
          </a:prstGeom>
          <a:solidFill>
            <a:schemeClr val="tx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white"/>
                </a:solidFill>
              </a:rPr>
              <a:t>JUNE</a:t>
            </a:r>
          </a:p>
        </p:txBody>
      </p:sp>
      <p:sp>
        <p:nvSpPr>
          <p:cNvPr id="1042" name="TextBox 19"/>
          <p:cNvSpPr txBox="1">
            <a:spLocks noChangeArrowheads="1"/>
          </p:cNvSpPr>
          <p:nvPr userDrawn="1"/>
        </p:nvSpPr>
        <p:spPr bwMode="auto">
          <a:xfrm>
            <a:off x="2062016" y="5390011"/>
            <a:ext cx="2493694" cy="223306"/>
          </a:xfrm>
          <a:prstGeom prst="rect">
            <a:avLst/>
          </a:prstGeom>
          <a:solidFill>
            <a:schemeClr val="bg1"/>
          </a:solidFill>
          <a:ln w="9525">
            <a:solidFill>
              <a:schemeClr val="tx1"/>
            </a:solidFill>
            <a:miter lim="800000"/>
            <a:headEnd/>
            <a:tailEnd/>
          </a:ln>
        </p:spPr>
        <p:txBody>
          <a:bodyPr lIns="80133" tIns="40067" rIns="80133" bIns="40067"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018" eaLnBrk="1" fontAlgn="base" hangingPunct="1">
              <a:spcBef>
                <a:spcPct val="0"/>
              </a:spcBef>
              <a:spcAft>
                <a:spcPct val="0"/>
              </a:spcAft>
              <a:defRPr/>
            </a:pPr>
            <a:r>
              <a:rPr lang="en-GB" sz="900" b="1" dirty="0">
                <a:solidFill>
                  <a:prstClr val="black"/>
                </a:solidFill>
              </a:rPr>
              <a:t>JULY</a:t>
            </a:r>
          </a:p>
        </p:txBody>
      </p:sp>
      <p:pic>
        <p:nvPicPr>
          <p:cNvPr id="2" name="Picture 19"/>
          <p:cNvPicPr>
            <a:picLocks noChangeAspect="1" noChangeArrowheads="1"/>
          </p:cNvPicPr>
          <p:nvPr userDrawn="1"/>
        </p:nvPicPr>
        <p:blipFill>
          <a:blip r:embed="rId6" cstate="print"/>
          <a:srcRect/>
          <a:stretch>
            <a:fillRect/>
          </a:stretch>
        </p:blipFill>
        <p:spPr bwMode="auto">
          <a:xfrm>
            <a:off x="7582897" y="164143"/>
            <a:ext cx="1441646" cy="534184"/>
          </a:xfrm>
          <a:prstGeom prst="rect">
            <a:avLst/>
          </a:prstGeom>
          <a:noFill/>
          <a:ln w="9525">
            <a:noFill/>
            <a:miter lim="800000"/>
            <a:headEnd/>
            <a:tailEnd/>
          </a:ln>
        </p:spPr>
      </p:pic>
    </p:spTree>
    <p:extLst>
      <p:ext uri="{BB962C8B-B14F-4D97-AF65-F5344CB8AC3E}">
        <p14:creationId xmlns:p14="http://schemas.microsoft.com/office/powerpoint/2010/main" val="95601047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Lst>
  <p:txStyles>
    <p:titleStyle>
      <a:lvl1pPr algn="ctr" defTabSz="914018" rtl="0" eaLnBrk="0" fontAlgn="base" hangingPunct="0">
        <a:spcBef>
          <a:spcPct val="0"/>
        </a:spcBef>
        <a:spcAft>
          <a:spcPct val="0"/>
        </a:spcAft>
        <a:defRPr sz="4400" kern="1200">
          <a:solidFill>
            <a:schemeClr val="tx1"/>
          </a:solidFill>
          <a:latin typeface="+mj-lt"/>
          <a:ea typeface="+mj-ea"/>
          <a:cs typeface="+mj-cs"/>
        </a:defRPr>
      </a:lvl1pPr>
      <a:lvl2pPr algn="ctr" defTabSz="914018" rtl="0" eaLnBrk="0" fontAlgn="base" hangingPunct="0">
        <a:spcBef>
          <a:spcPct val="0"/>
        </a:spcBef>
        <a:spcAft>
          <a:spcPct val="0"/>
        </a:spcAft>
        <a:defRPr sz="4400">
          <a:solidFill>
            <a:schemeClr val="tx1"/>
          </a:solidFill>
          <a:latin typeface="Calibri" pitchFamily="34" charset="0"/>
        </a:defRPr>
      </a:lvl2pPr>
      <a:lvl3pPr algn="ctr" defTabSz="914018" rtl="0" eaLnBrk="0" fontAlgn="base" hangingPunct="0">
        <a:spcBef>
          <a:spcPct val="0"/>
        </a:spcBef>
        <a:spcAft>
          <a:spcPct val="0"/>
        </a:spcAft>
        <a:defRPr sz="4400">
          <a:solidFill>
            <a:schemeClr val="tx1"/>
          </a:solidFill>
          <a:latin typeface="Calibri" pitchFamily="34" charset="0"/>
        </a:defRPr>
      </a:lvl3pPr>
      <a:lvl4pPr algn="ctr" defTabSz="914018" rtl="0" eaLnBrk="0" fontAlgn="base" hangingPunct="0">
        <a:spcBef>
          <a:spcPct val="0"/>
        </a:spcBef>
        <a:spcAft>
          <a:spcPct val="0"/>
        </a:spcAft>
        <a:defRPr sz="4400">
          <a:solidFill>
            <a:schemeClr val="tx1"/>
          </a:solidFill>
          <a:latin typeface="Calibri" pitchFamily="34" charset="0"/>
        </a:defRPr>
      </a:lvl4pPr>
      <a:lvl5pPr algn="ctr" defTabSz="914018" rtl="0" eaLnBrk="0" fontAlgn="base" hangingPunct="0">
        <a:spcBef>
          <a:spcPct val="0"/>
        </a:spcBef>
        <a:spcAft>
          <a:spcPct val="0"/>
        </a:spcAft>
        <a:defRPr sz="4400">
          <a:solidFill>
            <a:schemeClr val="tx1"/>
          </a:solidFill>
          <a:latin typeface="Calibri" pitchFamily="34" charset="0"/>
        </a:defRPr>
      </a:lvl5pPr>
      <a:lvl6pPr marL="400666" algn="ctr" defTabSz="914018" rtl="0" fontAlgn="base">
        <a:spcBef>
          <a:spcPct val="0"/>
        </a:spcBef>
        <a:spcAft>
          <a:spcPct val="0"/>
        </a:spcAft>
        <a:defRPr sz="4400">
          <a:solidFill>
            <a:schemeClr val="tx1"/>
          </a:solidFill>
          <a:latin typeface="Calibri" pitchFamily="34" charset="0"/>
        </a:defRPr>
      </a:lvl6pPr>
      <a:lvl7pPr marL="801330" algn="ctr" defTabSz="914018" rtl="0" fontAlgn="base">
        <a:spcBef>
          <a:spcPct val="0"/>
        </a:spcBef>
        <a:spcAft>
          <a:spcPct val="0"/>
        </a:spcAft>
        <a:defRPr sz="4400">
          <a:solidFill>
            <a:schemeClr val="tx1"/>
          </a:solidFill>
          <a:latin typeface="Calibri" pitchFamily="34" charset="0"/>
        </a:defRPr>
      </a:lvl7pPr>
      <a:lvl8pPr marL="1201995" algn="ctr" defTabSz="914018" rtl="0" fontAlgn="base">
        <a:spcBef>
          <a:spcPct val="0"/>
        </a:spcBef>
        <a:spcAft>
          <a:spcPct val="0"/>
        </a:spcAft>
        <a:defRPr sz="4400">
          <a:solidFill>
            <a:schemeClr val="tx1"/>
          </a:solidFill>
          <a:latin typeface="Calibri" pitchFamily="34" charset="0"/>
        </a:defRPr>
      </a:lvl8pPr>
      <a:lvl9pPr marL="1602660" algn="ctr" defTabSz="914018" rtl="0" fontAlgn="base">
        <a:spcBef>
          <a:spcPct val="0"/>
        </a:spcBef>
        <a:spcAft>
          <a:spcPct val="0"/>
        </a:spcAft>
        <a:defRPr sz="4400">
          <a:solidFill>
            <a:schemeClr val="tx1"/>
          </a:solidFill>
          <a:latin typeface="Calibri" pitchFamily="34" charset="0"/>
        </a:defRPr>
      </a:lvl9pPr>
    </p:titleStyle>
    <p:bodyStyle>
      <a:lvl1pPr marL="342235" indent="-342235" algn="l" defTabSz="914018"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1509" indent="-285196" algn="l" defTabSz="914018" rtl="0" eaLnBrk="0" fontAlgn="base" hangingPunct="0">
        <a:spcBef>
          <a:spcPct val="20000"/>
        </a:spcBef>
        <a:spcAft>
          <a:spcPct val="0"/>
        </a:spcAft>
        <a:buFont typeface="Arial" charset="0"/>
        <a:buChar char="–"/>
        <a:defRPr sz="2900" kern="1200">
          <a:solidFill>
            <a:schemeClr val="tx1"/>
          </a:solidFill>
          <a:latin typeface="+mn-lt"/>
          <a:ea typeface="+mn-ea"/>
          <a:cs typeface="+mn-cs"/>
        </a:defRPr>
      </a:lvl2pPr>
      <a:lvl3pPr marL="1142174" indent="-228156" algn="l" defTabSz="914018"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98487" indent="-228156" algn="l" defTabSz="914018"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6191" indent="-228156" algn="l" defTabSz="914018"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3559" indent="-228505" algn="l" defTabSz="914022"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570" indent="-228505" algn="l" defTabSz="914022"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581" indent="-228505" algn="l" defTabSz="914022"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591" indent="-228505" algn="l" defTabSz="914022"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022" rtl="0" eaLnBrk="1" latinLnBrk="0" hangingPunct="1">
        <a:defRPr sz="1800" kern="1200">
          <a:solidFill>
            <a:schemeClr val="tx1"/>
          </a:solidFill>
          <a:latin typeface="+mn-lt"/>
          <a:ea typeface="+mn-ea"/>
          <a:cs typeface="+mn-cs"/>
        </a:defRPr>
      </a:lvl1pPr>
      <a:lvl2pPr marL="457011" algn="l" defTabSz="914022" rtl="0" eaLnBrk="1" latinLnBrk="0" hangingPunct="1">
        <a:defRPr sz="1800" kern="1200">
          <a:solidFill>
            <a:schemeClr val="tx1"/>
          </a:solidFill>
          <a:latin typeface="+mn-lt"/>
          <a:ea typeface="+mn-ea"/>
          <a:cs typeface="+mn-cs"/>
        </a:defRPr>
      </a:lvl2pPr>
      <a:lvl3pPr marL="914022" algn="l" defTabSz="914022" rtl="0" eaLnBrk="1" latinLnBrk="0" hangingPunct="1">
        <a:defRPr sz="1800" kern="1200">
          <a:solidFill>
            <a:schemeClr val="tx1"/>
          </a:solidFill>
          <a:latin typeface="+mn-lt"/>
          <a:ea typeface="+mn-ea"/>
          <a:cs typeface="+mn-cs"/>
        </a:defRPr>
      </a:lvl3pPr>
      <a:lvl4pPr marL="1371033" algn="l" defTabSz="914022" rtl="0" eaLnBrk="1" latinLnBrk="0" hangingPunct="1">
        <a:defRPr sz="1800" kern="1200">
          <a:solidFill>
            <a:schemeClr val="tx1"/>
          </a:solidFill>
          <a:latin typeface="+mn-lt"/>
          <a:ea typeface="+mn-ea"/>
          <a:cs typeface="+mn-cs"/>
        </a:defRPr>
      </a:lvl4pPr>
      <a:lvl5pPr marL="1828042" algn="l" defTabSz="914022" rtl="0" eaLnBrk="1" latinLnBrk="0" hangingPunct="1">
        <a:defRPr sz="1800" kern="1200">
          <a:solidFill>
            <a:schemeClr val="tx1"/>
          </a:solidFill>
          <a:latin typeface="+mn-lt"/>
          <a:ea typeface="+mn-ea"/>
          <a:cs typeface="+mn-cs"/>
        </a:defRPr>
      </a:lvl5pPr>
      <a:lvl6pPr marL="2285054" algn="l" defTabSz="914022" rtl="0" eaLnBrk="1" latinLnBrk="0" hangingPunct="1">
        <a:defRPr sz="1800" kern="1200">
          <a:solidFill>
            <a:schemeClr val="tx1"/>
          </a:solidFill>
          <a:latin typeface="+mn-lt"/>
          <a:ea typeface="+mn-ea"/>
          <a:cs typeface="+mn-cs"/>
        </a:defRPr>
      </a:lvl6pPr>
      <a:lvl7pPr marL="2742065" algn="l" defTabSz="914022" rtl="0" eaLnBrk="1" latinLnBrk="0" hangingPunct="1">
        <a:defRPr sz="1800" kern="1200">
          <a:solidFill>
            <a:schemeClr val="tx1"/>
          </a:solidFill>
          <a:latin typeface="+mn-lt"/>
          <a:ea typeface="+mn-ea"/>
          <a:cs typeface="+mn-cs"/>
        </a:defRPr>
      </a:lvl7pPr>
      <a:lvl8pPr marL="3199075" algn="l" defTabSz="914022" rtl="0" eaLnBrk="1" latinLnBrk="0" hangingPunct="1">
        <a:defRPr sz="1800" kern="1200">
          <a:solidFill>
            <a:schemeClr val="tx1"/>
          </a:solidFill>
          <a:latin typeface="+mn-lt"/>
          <a:ea typeface="+mn-ea"/>
          <a:cs typeface="+mn-cs"/>
        </a:defRPr>
      </a:lvl8pPr>
      <a:lvl9pPr marL="3656087" algn="l" defTabSz="914022"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102882" y="1071544"/>
          <a:ext cx="8928480" cy="5429290"/>
        </p:xfrm>
        <a:graphic>
          <a:graphicData uri="http://schemas.openxmlformats.org/drawingml/2006/table">
            <a:tbl>
              <a:tblPr firstRow="1" bandRow="1">
                <a:effectLst/>
                <a:tableStyleId>{5940675A-B579-460E-94D1-54222C63F5DA}</a:tableStyleId>
              </a:tblPr>
              <a:tblGrid>
                <a:gridCol w="892848">
                  <a:extLst>
                    <a:ext uri="{9D8B030D-6E8A-4147-A177-3AD203B41FA5}">
                      <a16:colId xmlns:a16="http://schemas.microsoft.com/office/drawing/2014/main" val="20000"/>
                    </a:ext>
                  </a:extLst>
                </a:gridCol>
                <a:gridCol w="892848">
                  <a:extLst>
                    <a:ext uri="{9D8B030D-6E8A-4147-A177-3AD203B41FA5}">
                      <a16:colId xmlns:a16="http://schemas.microsoft.com/office/drawing/2014/main" val="20001"/>
                    </a:ext>
                  </a:extLst>
                </a:gridCol>
                <a:gridCol w="892848">
                  <a:extLst>
                    <a:ext uri="{9D8B030D-6E8A-4147-A177-3AD203B41FA5}">
                      <a16:colId xmlns:a16="http://schemas.microsoft.com/office/drawing/2014/main" val="20002"/>
                    </a:ext>
                  </a:extLst>
                </a:gridCol>
                <a:gridCol w="892848">
                  <a:extLst>
                    <a:ext uri="{9D8B030D-6E8A-4147-A177-3AD203B41FA5}">
                      <a16:colId xmlns:a16="http://schemas.microsoft.com/office/drawing/2014/main" val="20003"/>
                    </a:ext>
                  </a:extLst>
                </a:gridCol>
                <a:gridCol w="892848">
                  <a:extLst>
                    <a:ext uri="{9D8B030D-6E8A-4147-A177-3AD203B41FA5}">
                      <a16:colId xmlns:a16="http://schemas.microsoft.com/office/drawing/2014/main" val="20004"/>
                    </a:ext>
                  </a:extLst>
                </a:gridCol>
                <a:gridCol w="892848">
                  <a:extLst>
                    <a:ext uri="{9D8B030D-6E8A-4147-A177-3AD203B41FA5}">
                      <a16:colId xmlns:a16="http://schemas.microsoft.com/office/drawing/2014/main" val="20005"/>
                    </a:ext>
                  </a:extLst>
                </a:gridCol>
                <a:gridCol w="892848">
                  <a:extLst>
                    <a:ext uri="{9D8B030D-6E8A-4147-A177-3AD203B41FA5}">
                      <a16:colId xmlns:a16="http://schemas.microsoft.com/office/drawing/2014/main" val="20006"/>
                    </a:ext>
                  </a:extLst>
                </a:gridCol>
                <a:gridCol w="892848">
                  <a:extLst>
                    <a:ext uri="{9D8B030D-6E8A-4147-A177-3AD203B41FA5}">
                      <a16:colId xmlns:a16="http://schemas.microsoft.com/office/drawing/2014/main" val="20007"/>
                    </a:ext>
                  </a:extLst>
                </a:gridCol>
                <a:gridCol w="892848">
                  <a:extLst>
                    <a:ext uri="{9D8B030D-6E8A-4147-A177-3AD203B41FA5}">
                      <a16:colId xmlns:a16="http://schemas.microsoft.com/office/drawing/2014/main" val="20008"/>
                    </a:ext>
                  </a:extLst>
                </a:gridCol>
                <a:gridCol w="892848">
                  <a:extLst>
                    <a:ext uri="{9D8B030D-6E8A-4147-A177-3AD203B41FA5}">
                      <a16:colId xmlns:a16="http://schemas.microsoft.com/office/drawing/2014/main" val="20009"/>
                    </a:ext>
                  </a:extLst>
                </a:gridCol>
              </a:tblGrid>
              <a:tr h="1085858">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Wk2 </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Wk3</a:t>
                      </a:r>
                      <a:endParaRPr lang="en-GB" sz="700" b="0" i="0" u="sng" baseline="0" dirty="0">
                        <a:latin typeface="Verdana" pitchFamily="34" charset="0"/>
                      </a:endParaRPr>
                    </a:p>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Wk4 </a:t>
                      </a:r>
                      <a:endParaRPr lang="en-GB" sz="700" b="0" i="0" u="sng" baseline="0" dirty="0">
                        <a:latin typeface="Verdana" pitchFamily="34" charset="0"/>
                      </a:endParaRPr>
                    </a:p>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Wk5</a:t>
                      </a:r>
                      <a:endParaRPr lang="en-GB" sz="700" b="0" i="0" u="sng" baseline="0" dirty="0">
                        <a:latin typeface="Verdana" pitchFamily="34" charset="0"/>
                      </a:endParaRPr>
                    </a:p>
                    <a:p>
                      <a:endParaRPr lang="en-GB" sz="700" b="0"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Wk6</a:t>
                      </a:r>
                      <a:endParaRPr lang="en-GB" sz="700" b="0" i="0" u="sng" baseline="0" dirty="0">
                        <a:latin typeface="Verdana" pitchFamily="34" charset="0"/>
                      </a:endParaRPr>
                    </a:p>
                    <a:p>
                      <a:endParaRPr lang="en-GB" sz="700" b="0"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Wk7</a:t>
                      </a:r>
                      <a:endParaRPr lang="en-GB" sz="700" b="0" i="0" u="sng" baseline="0" dirty="0">
                        <a:latin typeface="Verdana" pitchFamily="34" charset="0"/>
                      </a:endParaRPr>
                    </a:p>
                    <a:p>
                      <a:endParaRPr lang="en-GB" sz="700" b="0"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endParaRPr lang="en-GB" sz="700" b="1" i="0" u="sng"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Wk8</a:t>
                      </a:r>
                      <a:endParaRPr lang="en-GB" sz="700" b="0" i="0" u="sng" baseline="0" dirty="0">
                        <a:latin typeface="Verdana" pitchFamily="34" charset="0"/>
                      </a:endParaRPr>
                    </a:p>
                    <a:p>
                      <a:endParaRPr lang="en-GB" sz="700" b="0"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Wk9</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Wk10</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0"/>
                  </a:ext>
                </a:extLst>
              </a:tr>
              <a:tr h="1085858">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Wk12</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pPr algn="ctr"/>
                      <a:endParaRPr lang="en-GB" sz="700" b="1" i="0" u="sng" baseline="0" dirty="0">
                        <a:latin typeface="Verdana" pitchFamily="34" charset="0"/>
                      </a:endParaRPr>
                    </a:p>
                    <a:p>
                      <a:pPr algn="ctr"/>
                      <a:r>
                        <a:rPr lang="en-GB" sz="700" b="1" i="0" u="sng" baseline="0" dirty="0">
                          <a:latin typeface="Verdana" pitchFamily="34" charset="0"/>
                        </a:rPr>
                        <a:t>Wk13</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algn="ctr"/>
                      <a:endParaRPr lang="en-GB" sz="700" b="1" i="0" baseline="0" dirty="0">
                        <a:latin typeface="Verdana" pitchFamily="34" charset="0"/>
                      </a:endParaRPr>
                    </a:p>
                    <a:p>
                      <a:pPr algn="ctr"/>
                      <a:endParaRPr lang="en-GB" sz="700" b="1" i="0" baseline="0" dirty="0">
                        <a:latin typeface="Verdana" pitchFamily="34" charset="0"/>
                      </a:endParaRPr>
                    </a:p>
                    <a:p>
                      <a:pPr algn="ctr"/>
                      <a:r>
                        <a:rPr lang="en-GB" sz="700" b="1" i="0" u="sng" baseline="0" dirty="0">
                          <a:latin typeface="Verdana" pitchFamily="34" charset="0"/>
                        </a:rPr>
                        <a:t>Wk14</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Wk15</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Wk16</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Wk17</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Wk18</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Wk19</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Wk20</a:t>
                      </a:r>
                      <a:endParaRPr lang="en-GB" sz="700" b="0" i="0" u="sng" baseline="0" dirty="0">
                        <a:latin typeface="Verdana" pitchFamily="34" charset="0"/>
                      </a:endParaRPr>
                    </a:p>
                    <a:p>
                      <a:endParaRPr lang="en-GB" sz="1900" dirty="0"/>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1"/>
                  </a:ext>
                </a:extLst>
              </a:tr>
              <a:tr h="1085858">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Wk22</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Wk23</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Wk24 </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Wk25</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Wk26</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Wk27</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Wk28</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Wk29</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Wk30</a:t>
                      </a:r>
                      <a:endParaRPr lang="en-GB" sz="700" b="0" i="0" u="sng" baseline="0" dirty="0">
                        <a:latin typeface="Verdana" pitchFamily="34" charset="0"/>
                      </a:endParaRPr>
                    </a:p>
                    <a:p>
                      <a:endParaRPr lang="en-GB" sz="1900" dirty="0"/>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2"/>
                  </a:ext>
                </a:extLst>
              </a:tr>
              <a:tr h="1085858">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Wk32</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u="sng" baseline="0" dirty="0">
                        <a:latin typeface="Verdana" pitchFamily="34" charset="0"/>
                      </a:endParaRPr>
                    </a:p>
                    <a:p>
                      <a:endParaRPr lang="en-GB" sz="700" b="1" i="0" u="sng" baseline="0" dirty="0">
                        <a:latin typeface="Verdana" pitchFamily="34" charset="0"/>
                      </a:endParaRPr>
                    </a:p>
                    <a:p>
                      <a:pPr algn="ctr"/>
                      <a:r>
                        <a:rPr lang="en-GB" sz="700" b="1" i="0" u="sng" baseline="0" dirty="0">
                          <a:latin typeface="Verdana" pitchFamily="34" charset="0"/>
                        </a:rPr>
                        <a:t>Wk33</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Wk34</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Wk35</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Wk36</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Wk37</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Wk38</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Wk39</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Wk40</a:t>
                      </a:r>
                      <a:endParaRPr lang="en-GB" sz="700" b="0" i="0" u="sng" baseline="0" dirty="0">
                        <a:latin typeface="Verdana" pitchFamily="34" charset="0"/>
                      </a:endParaRPr>
                    </a:p>
                    <a:p>
                      <a:endParaRPr lang="en-GB" sz="1900" dirty="0"/>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3"/>
                  </a:ext>
                </a:extLst>
              </a:tr>
              <a:tr h="1085858">
                <a:tc>
                  <a:txBody>
                    <a:bodyPr/>
                    <a:lstStyle/>
                    <a:p>
                      <a:r>
                        <a:rPr lang="en-GB" sz="700" b="1" i="0" baseline="0" dirty="0">
                          <a:latin typeface="Verdana" pitchFamily="34" charset="0"/>
                        </a:rPr>
                        <a:t> </a:t>
                      </a:r>
                    </a:p>
                    <a:p>
                      <a:endParaRPr lang="en-GB" sz="700" b="1" i="0" baseline="0" dirty="0">
                        <a:latin typeface="Verdana" pitchFamily="34" charset="0"/>
                      </a:endParaRPr>
                    </a:p>
                    <a:p>
                      <a:pPr algn="ctr"/>
                      <a:r>
                        <a:rPr lang="en-GB" sz="700" b="1" i="0" u="sng" baseline="0" dirty="0">
                          <a:latin typeface="Verdana" pitchFamily="34" charset="0"/>
                        </a:rPr>
                        <a:t>Wk41</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Wk42</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Wk43</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p>
                      <a:endParaRPr lang="en-GB" sz="700" b="1" i="0" baseline="0" dirty="0">
                        <a:latin typeface="Verdana" pitchFamily="34" charset="0"/>
                      </a:endParaRPr>
                    </a:p>
                    <a:p>
                      <a:pPr algn="ctr"/>
                      <a:r>
                        <a:rPr lang="en-GB" sz="700" b="1" i="0" u="sng" baseline="0" dirty="0">
                          <a:latin typeface="Verdana" pitchFamily="34" charset="0"/>
                        </a:rPr>
                        <a:t>Wk44</a:t>
                      </a:r>
                      <a:endParaRPr lang="en-GB" sz="700" b="0" i="0" u="sng"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l" defTabSz="1042993" rtl="0" eaLnBrk="1" fontAlgn="auto" latinLnBrk="0" hangingPunct="1">
                        <a:lnSpc>
                          <a:spcPct val="100000"/>
                        </a:lnSpc>
                        <a:spcBef>
                          <a:spcPts val="0"/>
                        </a:spcBef>
                        <a:spcAft>
                          <a:spcPts val="0"/>
                        </a:spcAft>
                        <a:buClrTx/>
                        <a:buSzTx/>
                        <a:buFontTx/>
                        <a:buNone/>
                        <a:tabLst/>
                        <a:defRPr/>
                      </a:pPr>
                      <a:endParaRPr lang="en-GB" sz="700" b="1" i="0" baseline="0" dirty="0">
                        <a:latin typeface="Verdana" pitchFamily="34" charset="0"/>
                      </a:endParaRPr>
                    </a:p>
                    <a:p>
                      <a:pPr marL="0" marR="0" indent="0" algn="ctr" defTabSz="1042993" rtl="0" eaLnBrk="1" fontAlgn="auto" latinLnBrk="0" hangingPunct="1">
                        <a:lnSpc>
                          <a:spcPct val="100000"/>
                        </a:lnSpc>
                        <a:spcBef>
                          <a:spcPts val="0"/>
                        </a:spcBef>
                        <a:spcAft>
                          <a:spcPts val="0"/>
                        </a:spcAft>
                        <a:buClrTx/>
                        <a:buSzTx/>
                        <a:buFontTx/>
                        <a:buNone/>
                        <a:tabLst/>
                        <a:defRPr/>
                      </a:pPr>
                      <a:r>
                        <a:rPr lang="en-GB" sz="700" b="1" i="0" u="sng" baseline="0" dirty="0">
                          <a:latin typeface="Verdana" pitchFamily="34" charset="0"/>
                        </a:rPr>
                        <a:t>Wk45</a:t>
                      </a:r>
                      <a:endParaRPr lang="en-GB" sz="700" b="0" i="0" u="sng" baseline="0" dirty="0">
                        <a:latin typeface="Verdana" pitchFamily="34" charset="0"/>
                      </a:endParaRPr>
                    </a:p>
                    <a:p>
                      <a:endParaRPr lang="en-GB" sz="1900" dirty="0"/>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tc>
                  <a:txBody>
                    <a:bodyPr/>
                    <a:lstStyle/>
                    <a:p>
                      <a:endParaRPr lang="en-GB" sz="700" b="1" i="0" baseline="0" dirty="0">
                        <a:latin typeface="Verdana" pitchFamily="34" charset="0"/>
                      </a:endParaRPr>
                    </a:p>
                  </a:txBody>
                  <a:tcPr marL="46176" marR="46176">
                    <a:cell3D prstMaterial="dkEdge">
                      <a:bevel/>
                      <a:lightRig rig="flood" dir="t"/>
                    </a:cell3D>
                    <a:solidFill>
                      <a:schemeClr val="bg1">
                        <a:lumMod val="95000"/>
                        <a:alpha val="25000"/>
                      </a:schemeClr>
                    </a:solidFill>
                  </a:tcPr>
                </a:tc>
                <a:extLst>
                  <a:ext uri="{0D108BD9-81ED-4DB2-BD59-A6C34878D82A}">
                    <a16:rowId xmlns:a16="http://schemas.microsoft.com/office/drawing/2014/main" val="10004"/>
                  </a:ext>
                </a:extLst>
              </a:tr>
            </a:tbl>
          </a:graphicData>
        </a:graphic>
      </p:graphicFrame>
      <p:sp>
        <p:nvSpPr>
          <p:cNvPr id="1028" name="TextBox 4"/>
          <p:cNvSpPr txBox="1">
            <a:spLocks noChangeArrowheads="1"/>
          </p:cNvSpPr>
          <p:nvPr userDrawn="1"/>
        </p:nvSpPr>
        <p:spPr bwMode="auto">
          <a:xfrm>
            <a:off x="107242" y="1050084"/>
            <a:ext cx="3509091" cy="219430"/>
          </a:xfrm>
          <a:prstGeom prst="rect">
            <a:avLst/>
          </a:prstGeom>
          <a:solidFill>
            <a:schemeClr val="bg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black"/>
                </a:solidFill>
              </a:rPr>
              <a:t>SEPTEMBER</a:t>
            </a:r>
          </a:p>
        </p:txBody>
      </p:sp>
      <p:sp>
        <p:nvSpPr>
          <p:cNvPr id="1029" name="TextBox 5"/>
          <p:cNvSpPr txBox="1">
            <a:spLocks noChangeArrowheads="1"/>
          </p:cNvSpPr>
          <p:nvPr userDrawn="1"/>
        </p:nvSpPr>
        <p:spPr bwMode="auto">
          <a:xfrm>
            <a:off x="3601401" y="1049364"/>
            <a:ext cx="3971993" cy="219430"/>
          </a:xfrm>
          <a:prstGeom prst="rect">
            <a:avLst/>
          </a:prstGeom>
          <a:solidFill>
            <a:schemeClr val="tx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white"/>
                </a:solidFill>
              </a:rPr>
              <a:t>OCTOBER</a:t>
            </a:r>
          </a:p>
        </p:txBody>
      </p:sp>
      <p:sp>
        <p:nvSpPr>
          <p:cNvPr id="1030" name="TextBox 7"/>
          <p:cNvSpPr txBox="1">
            <a:spLocks noChangeArrowheads="1"/>
          </p:cNvSpPr>
          <p:nvPr userDrawn="1"/>
        </p:nvSpPr>
        <p:spPr bwMode="auto">
          <a:xfrm>
            <a:off x="7573394" y="1049364"/>
            <a:ext cx="1462008" cy="219430"/>
          </a:xfrm>
          <a:prstGeom prst="rect">
            <a:avLst/>
          </a:prstGeom>
          <a:solidFill>
            <a:schemeClr val="bg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black"/>
                </a:solidFill>
              </a:rPr>
              <a:t>NOVEMBER</a:t>
            </a:r>
          </a:p>
        </p:txBody>
      </p:sp>
      <p:sp>
        <p:nvSpPr>
          <p:cNvPr id="1031" name="TextBox 8"/>
          <p:cNvSpPr txBox="1">
            <a:spLocks noChangeArrowheads="1"/>
          </p:cNvSpPr>
          <p:nvPr userDrawn="1"/>
        </p:nvSpPr>
        <p:spPr bwMode="auto">
          <a:xfrm>
            <a:off x="92309" y="2127091"/>
            <a:ext cx="2309078" cy="219430"/>
          </a:xfrm>
          <a:prstGeom prst="rect">
            <a:avLst/>
          </a:prstGeom>
          <a:solidFill>
            <a:schemeClr val="bg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black"/>
                </a:solidFill>
              </a:rPr>
              <a:t>NOVEMBER</a:t>
            </a:r>
          </a:p>
        </p:txBody>
      </p:sp>
      <p:sp>
        <p:nvSpPr>
          <p:cNvPr id="1032" name="TextBox 9"/>
          <p:cNvSpPr txBox="1">
            <a:spLocks noChangeArrowheads="1"/>
          </p:cNvSpPr>
          <p:nvPr userDrawn="1"/>
        </p:nvSpPr>
        <p:spPr bwMode="auto">
          <a:xfrm>
            <a:off x="2401387" y="2127091"/>
            <a:ext cx="3847105" cy="219430"/>
          </a:xfrm>
          <a:prstGeom prst="rect">
            <a:avLst/>
          </a:prstGeom>
          <a:solidFill>
            <a:schemeClr val="tx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white"/>
                </a:solidFill>
              </a:rPr>
              <a:t>DECEMBER</a:t>
            </a:r>
          </a:p>
        </p:txBody>
      </p:sp>
      <p:sp>
        <p:nvSpPr>
          <p:cNvPr id="1033" name="TextBox 10"/>
          <p:cNvSpPr txBox="1">
            <a:spLocks noChangeArrowheads="1"/>
          </p:cNvSpPr>
          <p:nvPr userDrawn="1"/>
        </p:nvSpPr>
        <p:spPr bwMode="auto">
          <a:xfrm>
            <a:off x="6233558" y="2127091"/>
            <a:ext cx="2801843" cy="219430"/>
          </a:xfrm>
          <a:prstGeom prst="rect">
            <a:avLst/>
          </a:prstGeom>
          <a:solidFill>
            <a:schemeClr val="bg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black"/>
                </a:solidFill>
              </a:rPr>
              <a:t>JANUARY</a:t>
            </a:r>
          </a:p>
        </p:txBody>
      </p:sp>
      <p:sp>
        <p:nvSpPr>
          <p:cNvPr id="1034" name="TextBox 11"/>
          <p:cNvSpPr txBox="1">
            <a:spLocks noChangeArrowheads="1"/>
          </p:cNvSpPr>
          <p:nvPr userDrawn="1"/>
        </p:nvSpPr>
        <p:spPr bwMode="auto">
          <a:xfrm>
            <a:off x="107242" y="3204098"/>
            <a:ext cx="1077841" cy="219430"/>
          </a:xfrm>
          <a:prstGeom prst="rect">
            <a:avLst/>
          </a:prstGeom>
          <a:solidFill>
            <a:schemeClr val="bg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black"/>
                </a:solidFill>
              </a:rPr>
              <a:t>JANUARY</a:t>
            </a:r>
          </a:p>
        </p:txBody>
      </p:sp>
      <p:sp>
        <p:nvSpPr>
          <p:cNvPr id="1035" name="TextBox 12"/>
          <p:cNvSpPr txBox="1">
            <a:spLocks noChangeArrowheads="1"/>
          </p:cNvSpPr>
          <p:nvPr userDrawn="1"/>
        </p:nvSpPr>
        <p:spPr bwMode="auto">
          <a:xfrm>
            <a:off x="1170150" y="3204098"/>
            <a:ext cx="3570178" cy="219430"/>
          </a:xfrm>
          <a:prstGeom prst="rect">
            <a:avLst/>
          </a:prstGeom>
          <a:solidFill>
            <a:schemeClr val="tx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white"/>
                </a:solidFill>
              </a:rPr>
              <a:t>FEBRUARY</a:t>
            </a:r>
          </a:p>
        </p:txBody>
      </p:sp>
      <p:sp>
        <p:nvSpPr>
          <p:cNvPr id="1036" name="TextBox 13"/>
          <p:cNvSpPr txBox="1">
            <a:spLocks noChangeArrowheads="1"/>
          </p:cNvSpPr>
          <p:nvPr userDrawn="1"/>
        </p:nvSpPr>
        <p:spPr bwMode="auto">
          <a:xfrm>
            <a:off x="4740328" y="3204098"/>
            <a:ext cx="3848462" cy="219430"/>
          </a:xfrm>
          <a:prstGeom prst="rect">
            <a:avLst/>
          </a:prstGeom>
          <a:solidFill>
            <a:schemeClr val="bg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black"/>
                </a:solidFill>
              </a:rPr>
              <a:t>MARCH</a:t>
            </a:r>
          </a:p>
        </p:txBody>
      </p:sp>
      <p:sp>
        <p:nvSpPr>
          <p:cNvPr id="1037" name="TextBox 14"/>
          <p:cNvSpPr txBox="1">
            <a:spLocks noChangeArrowheads="1"/>
          </p:cNvSpPr>
          <p:nvPr userDrawn="1"/>
        </p:nvSpPr>
        <p:spPr bwMode="auto">
          <a:xfrm>
            <a:off x="8588791" y="3204818"/>
            <a:ext cx="446611" cy="219430"/>
          </a:xfrm>
          <a:prstGeom prst="rect">
            <a:avLst/>
          </a:prstGeom>
          <a:solidFill>
            <a:schemeClr val="tx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endParaRPr lang="en-GB" sz="900" b="1" dirty="0">
              <a:solidFill>
                <a:prstClr val="white"/>
              </a:solidFill>
            </a:endParaRPr>
          </a:p>
        </p:txBody>
      </p:sp>
      <p:sp>
        <p:nvSpPr>
          <p:cNvPr id="1038" name="TextBox 15"/>
          <p:cNvSpPr txBox="1">
            <a:spLocks noChangeArrowheads="1"/>
          </p:cNvSpPr>
          <p:nvPr userDrawn="1"/>
        </p:nvSpPr>
        <p:spPr bwMode="auto">
          <a:xfrm>
            <a:off x="107242" y="4298383"/>
            <a:ext cx="3263387" cy="219430"/>
          </a:xfrm>
          <a:prstGeom prst="rect">
            <a:avLst/>
          </a:prstGeom>
          <a:solidFill>
            <a:schemeClr val="tx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white"/>
                </a:solidFill>
              </a:rPr>
              <a:t>APRIL</a:t>
            </a:r>
          </a:p>
        </p:txBody>
      </p:sp>
      <p:sp>
        <p:nvSpPr>
          <p:cNvPr id="1039" name="TextBox 16"/>
          <p:cNvSpPr txBox="1">
            <a:spLocks noChangeArrowheads="1"/>
          </p:cNvSpPr>
          <p:nvPr userDrawn="1"/>
        </p:nvSpPr>
        <p:spPr bwMode="auto">
          <a:xfrm>
            <a:off x="3355696" y="4298383"/>
            <a:ext cx="3847105" cy="219430"/>
          </a:xfrm>
          <a:prstGeom prst="rect">
            <a:avLst/>
          </a:prstGeom>
          <a:solidFill>
            <a:schemeClr val="bg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black"/>
                </a:solidFill>
              </a:rPr>
              <a:t>MAY</a:t>
            </a:r>
          </a:p>
        </p:txBody>
      </p:sp>
      <p:sp>
        <p:nvSpPr>
          <p:cNvPr id="1040" name="TextBox 17"/>
          <p:cNvSpPr txBox="1">
            <a:spLocks noChangeArrowheads="1"/>
          </p:cNvSpPr>
          <p:nvPr userDrawn="1"/>
        </p:nvSpPr>
        <p:spPr bwMode="auto">
          <a:xfrm>
            <a:off x="7202801" y="4298383"/>
            <a:ext cx="1816311" cy="219430"/>
          </a:xfrm>
          <a:prstGeom prst="rect">
            <a:avLst/>
          </a:prstGeom>
          <a:solidFill>
            <a:schemeClr val="tx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white"/>
                </a:solidFill>
              </a:rPr>
              <a:t>JUNE</a:t>
            </a:r>
          </a:p>
        </p:txBody>
      </p:sp>
      <p:sp>
        <p:nvSpPr>
          <p:cNvPr id="1041" name="TextBox 18"/>
          <p:cNvSpPr txBox="1">
            <a:spLocks noChangeArrowheads="1"/>
          </p:cNvSpPr>
          <p:nvPr userDrawn="1"/>
        </p:nvSpPr>
        <p:spPr bwMode="auto">
          <a:xfrm>
            <a:off x="92309" y="5391948"/>
            <a:ext cx="2000929" cy="219430"/>
          </a:xfrm>
          <a:prstGeom prst="rect">
            <a:avLst/>
          </a:prstGeom>
          <a:solidFill>
            <a:schemeClr val="tx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white"/>
                </a:solidFill>
              </a:rPr>
              <a:t>JUNE</a:t>
            </a:r>
          </a:p>
        </p:txBody>
      </p:sp>
      <p:sp>
        <p:nvSpPr>
          <p:cNvPr id="1042" name="TextBox 19"/>
          <p:cNvSpPr txBox="1">
            <a:spLocks noChangeArrowheads="1"/>
          </p:cNvSpPr>
          <p:nvPr userDrawn="1"/>
        </p:nvSpPr>
        <p:spPr bwMode="auto">
          <a:xfrm>
            <a:off x="2062016" y="5391948"/>
            <a:ext cx="2493694" cy="219430"/>
          </a:xfrm>
          <a:prstGeom prst="rect">
            <a:avLst/>
          </a:prstGeom>
          <a:solidFill>
            <a:schemeClr val="bg1"/>
          </a:solidFill>
          <a:ln w="9525">
            <a:solidFill>
              <a:schemeClr val="tx1"/>
            </a:solidFill>
            <a:miter lim="800000"/>
            <a:headEnd/>
            <a:tailEnd/>
          </a:ln>
        </p:spPr>
        <p:txBody>
          <a:bodyPr lIns="80147" tIns="40074" rIns="80147" bIns="40074" anchor="ctr" anchorCtr="1">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defTabSz="1042988" eaLnBrk="0" fontAlgn="base" hangingPunct="0">
              <a:spcBef>
                <a:spcPct val="0"/>
              </a:spcBef>
              <a:spcAft>
                <a:spcPct val="0"/>
              </a:spcAft>
              <a:defRPr sz="2100">
                <a:solidFill>
                  <a:schemeClr val="tx1"/>
                </a:solidFill>
                <a:latin typeface="Arial" charset="0"/>
              </a:defRPr>
            </a:lvl6pPr>
            <a:lvl7pPr marL="2971800" indent="-228600" defTabSz="1042988" eaLnBrk="0" fontAlgn="base" hangingPunct="0">
              <a:spcBef>
                <a:spcPct val="0"/>
              </a:spcBef>
              <a:spcAft>
                <a:spcPct val="0"/>
              </a:spcAft>
              <a:defRPr sz="2100">
                <a:solidFill>
                  <a:schemeClr val="tx1"/>
                </a:solidFill>
                <a:latin typeface="Arial" charset="0"/>
              </a:defRPr>
            </a:lvl7pPr>
            <a:lvl8pPr marL="3429000" indent="-228600" defTabSz="1042988" eaLnBrk="0" fontAlgn="base" hangingPunct="0">
              <a:spcBef>
                <a:spcPct val="0"/>
              </a:spcBef>
              <a:spcAft>
                <a:spcPct val="0"/>
              </a:spcAft>
              <a:defRPr sz="2100">
                <a:solidFill>
                  <a:schemeClr val="tx1"/>
                </a:solidFill>
                <a:latin typeface="Arial" charset="0"/>
              </a:defRPr>
            </a:lvl8pPr>
            <a:lvl9pPr marL="3886200" indent="-228600" defTabSz="1042988" eaLnBrk="0" fontAlgn="base" hangingPunct="0">
              <a:spcBef>
                <a:spcPct val="0"/>
              </a:spcBef>
              <a:spcAft>
                <a:spcPct val="0"/>
              </a:spcAft>
              <a:defRPr sz="2100">
                <a:solidFill>
                  <a:schemeClr val="tx1"/>
                </a:solidFill>
                <a:latin typeface="Arial" charset="0"/>
              </a:defRPr>
            </a:lvl9pPr>
          </a:lstStyle>
          <a:p>
            <a:pPr defTabSz="914179" eaLnBrk="1" fontAlgn="base" hangingPunct="1">
              <a:spcBef>
                <a:spcPct val="0"/>
              </a:spcBef>
              <a:spcAft>
                <a:spcPct val="0"/>
              </a:spcAft>
              <a:defRPr/>
            </a:pPr>
            <a:r>
              <a:rPr lang="en-GB" sz="900" b="1" dirty="0">
                <a:solidFill>
                  <a:prstClr val="black"/>
                </a:solidFill>
              </a:rPr>
              <a:t>JULY</a:t>
            </a:r>
          </a:p>
        </p:txBody>
      </p:sp>
      <p:pic>
        <p:nvPicPr>
          <p:cNvPr id="2" name="Picture 19"/>
          <p:cNvPicPr>
            <a:picLocks noChangeAspect="1" noChangeArrowheads="1"/>
          </p:cNvPicPr>
          <p:nvPr userDrawn="1"/>
        </p:nvPicPr>
        <p:blipFill>
          <a:blip r:embed="rId6" cstate="print"/>
          <a:srcRect/>
          <a:stretch>
            <a:fillRect/>
          </a:stretch>
        </p:blipFill>
        <p:spPr bwMode="auto">
          <a:xfrm>
            <a:off x="7582896" y="164143"/>
            <a:ext cx="1441646" cy="534184"/>
          </a:xfrm>
          <a:prstGeom prst="rect">
            <a:avLst/>
          </a:prstGeom>
          <a:noFill/>
          <a:ln w="9525">
            <a:noFill/>
            <a:miter lim="800000"/>
            <a:headEnd/>
            <a:tailEnd/>
          </a:ln>
        </p:spPr>
      </p:pic>
    </p:spTree>
    <p:extLst>
      <p:ext uri="{BB962C8B-B14F-4D97-AF65-F5344CB8AC3E}">
        <p14:creationId xmlns:p14="http://schemas.microsoft.com/office/powerpoint/2010/main" val="2099374197"/>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Lst>
  <p:txStyles>
    <p:titleStyle>
      <a:lvl1pPr algn="ctr" defTabSz="914179" rtl="0" eaLnBrk="0" fontAlgn="base" hangingPunct="0">
        <a:spcBef>
          <a:spcPct val="0"/>
        </a:spcBef>
        <a:spcAft>
          <a:spcPct val="0"/>
        </a:spcAft>
        <a:defRPr sz="4400" kern="1200">
          <a:solidFill>
            <a:schemeClr val="tx1"/>
          </a:solidFill>
          <a:latin typeface="+mj-lt"/>
          <a:ea typeface="+mj-ea"/>
          <a:cs typeface="+mj-cs"/>
        </a:defRPr>
      </a:lvl1pPr>
      <a:lvl2pPr algn="ctr" defTabSz="914179" rtl="0" eaLnBrk="0" fontAlgn="base" hangingPunct="0">
        <a:spcBef>
          <a:spcPct val="0"/>
        </a:spcBef>
        <a:spcAft>
          <a:spcPct val="0"/>
        </a:spcAft>
        <a:defRPr sz="4400">
          <a:solidFill>
            <a:schemeClr val="tx1"/>
          </a:solidFill>
          <a:latin typeface="Calibri" pitchFamily="34" charset="0"/>
        </a:defRPr>
      </a:lvl2pPr>
      <a:lvl3pPr algn="ctr" defTabSz="914179" rtl="0" eaLnBrk="0" fontAlgn="base" hangingPunct="0">
        <a:spcBef>
          <a:spcPct val="0"/>
        </a:spcBef>
        <a:spcAft>
          <a:spcPct val="0"/>
        </a:spcAft>
        <a:defRPr sz="4400">
          <a:solidFill>
            <a:schemeClr val="tx1"/>
          </a:solidFill>
          <a:latin typeface="Calibri" pitchFamily="34" charset="0"/>
        </a:defRPr>
      </a:lvl3pPr>
      <a:lvl4pPr algn="ctr" defTabSz="914179" rtl="0" eaLnBrk="0" fontAlgn="base" hangingPunct="0">
        <a:spcBef>
          <a:spcPct val="0"/>
        </a:spcBef>
        <a:spcAft>
          <a:spcPct val="0"/>
        </a:spcAft>
        <a:defRPr sz="4400">
          <a:solidFill>
            <a:schemeClr val="tx1"/>
          </a:solidFill>
          <a:latin typeface="Calibri" pitchFamily="34" charset="0"/>
        </a:defRPr>
      </a:lvl4pPr>
      <a:lvl5pPr algn="ctr" defTabSz="914179" rtl="0" eaLnBrk="0" fontAlgn="base" hangingPunct="0">
        <a:spcBef>
          <a:spcPct val="0"/>
        </a:spcBef>
        <a:spcAft>
          <a:spcPct val="0"/>
        </a:spcAft>
        <a:defRPr sz="4400">
          <a:solidFill>
            <a:schemeClr val="tx1"/>
          </a:solidFill>
          <a:latin typeface="Calibri" pitchFamily="34" charset="0"/>
        </a:defRPr>
      </a:lvl5pPr>
      <a:lvl6pPr marL="400736" algn="ctr" defTabSz="914179" rtl="0" fontAlgn="base">
        <a:spcBef>
          <a:spcPct val="0"/>
        </a:spcBef>
        <a:spcAft>
          <a:spcPct val="0"/>
        </a:spcAft>
        <a:defRPr sz="4400">
          <a:solidFill>
            <a:schemeClr val="tx1"/>
          </a:solidFill>
          <a:latin typeface="Calibri" pitchFamily="34" charset="0"/>
        </a:defRPr>
      </a:lvl6pPr>
      <a:lvl7pPr marL="801472" algn="ctr" defTabSz="914179" rtl="0" fontAlgn="base">
        <a:spcBef>
          <a:spcPct val="0"/>
        </a:spcBef>
        <a:spcAft>
          <a:spcPct val="0"/>
        </a:spcAft>
        <a:defRPr sz="4400">
          <a:solidFill>
            <a:schemeClr val="tx1"/>
          </a:solidFill>
          <a:latin typeface="Calibri" pitchFamily="34" charset="0"/>
        </a:defRPr>
      </a:lvl7pPr>
      <a:lvl8pPr marL="1202207" algn="ctr" defTabSz="914179" rtl="0" fontAlgn="base">
        <a:spcBef>
          <a:spcPct val="0"/>
        </a:spcBef>
        <a:spcAft>
          <a:spcPct val="0"/>
        </a:spcAft>
        <a:defRPr sz="4400">
          <a:solidFill>
            <a:schemeClr val="tx1"/>
          </a:solidFill>
          <a:latin typeface="Calibri" pitchFamily="34" charset="0"/>
        </a:defRPr>
      </a:lvl8pPr>
      <a:lvl9pPr marL="1602943" algn="ctr" defTabSz="914179" rtl="0" fontAlgn="base">
        <a:spcBef>
          <a:spcPct val="0"/>
        </a:spcBef>
        <a:spcAft>
          <a:spcPct val="0"/>
        </a:spcAft>
        <a:defRPr sz="4400">
          <a:solidFill>
            <a:schemeClr val="tx1"/>
          </a:solidFill>
          <a:latin typeface="Calibri" pitchFamily="34" charset="0"/>
        </a:defRPr>
      </a:lvl9pPr>
    </p:titleStyle>
    <p:bodyStyle>
      <a:lvl1pPr marL="342295" indent="-342295" algn="l" defTabSz="914179"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1640" indent="-285246" algn="l" defTabSz="914179" rtl="0" eaLnBrk="0" fontAlgn="base" hangingPunct="0">
        <a:spcBef>
          <a:spcPct val="20000"/>
        </a:spcBef>
        <a:spcAft>
          <a:spcPct val="0"/>
        </a:spcAft>
        <a:buFont typeface="Arial" charset="0"/>
        <a:buChar char="–"/>
        <a:defRPr sz="2900" kern="1200">
          <a:solidFill>
            <a:schemeClr val="tx1"/>
          </a:solidFill>
          <a:latin typeface="+mn-lt"/>
          <a:ea typeface="+mn-ea"/>
          <a:cs typeface="+mn-cs"/>
        </a:defRPr>
      </a:lvl2pPr>
      <a:lvl3pPr marL="1142376" indent="-228197" algn="l" defTabSz="914179"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98769" indent="-228197" algn="l" defTabSz="914179"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6554" indent="-228197" algn="l" defTabSz="914179"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003" indent="-228546" algn="l" defTabSz="91418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094" indent="-228546" algn="l" defTabSz="91418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186" indent="-228546" algn="l" defTabSz="91418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277" indent="-228546" algn="l" defTabSz="91418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83" rtl="0" eaLnBrk="1" latinLnBrk="0" hangingPunct="1">
        <a:defRPr sz="1800" kern="1200">
          <a:solidFill>
            <a:schemeClr val="tx1"/>
          </a:solidFill>
          <a:latin typeface="+mn-lt"/>
          <a:ea typeface="+mn-ea"/>
          <a:cs typeface="+mn-cs"/>
        </a:defRPr>
      </a:lvl1pPr>
      <a:lvl2pPr marL="457091" algn="l" defTabSz="914183" rtl="0" eaLnBrk="1" latinLnBrk="0" hangingPunct="1">
        <a:defRPr sz="1800" kern="1200">
          <a:solidFill>
            <a:schemeClr val="tx1"/>
          </a:solidFill>
          <a:latin typeface="+mn-lt"/>
          <a:ea typeface="+mn-ea"/>
          <a:cs typeface="+mn-cs"/>
        </a:defRPr>
      </a:lvl2pPr>
      <a:lvl3pPr marL="914183" algn="l" defTabSz="914183" rtl="0" eaLnBrk="1" latinLnBrk="0" hangingPunct="1">
        <a:defRPr sz="1800" kern="1200">
          <a:solidFill>
            <a:schemeClr val="tx1"/>
          </a:solidFill>
          <a:latin typeface="+mn-lt"/>
          <a:ea typeface="+mn-ea"/>
          <a:cs typeface="+mn-cs"/>
        </a:defRPr>
      </a:lvl3pPr>
      <a:lvl4pPr marL="1371275" algn="l" defTabSz="914183" rtl="0" eaLnBrk="1" latinLnBrk="0" hangingPunct="1">
        <a:defRPr sz="1800" kern="1200">
          <a:solidFill>
            <a:schemeClr val="tx1"/>
          </a:solidFill>
          <a:latin typeface="+mn-lt"/>
          <a:ea typeface="+mn-ea"/>
          <a:cs typeface="+mn-cs"/>
        </a:defRPr>
      </a:lvl4pPr>
      <a:lvl5pPr marL="1828365" algn="l" defTabSz="914183" rtl="0" eaLnBrk="1" latinLnBrk="0" hangingPunct="1">
        <a:defRPr sz="1800" kern="1200">
          <a:solidFill>
            <a:schemeClr val="tx1"/>
          </a:solidFill>
          <a:latin typeface="+mn-lt"/>
          <a:ea typeface="+mn-ea"/>
          <a:cs typeface="+mn-cs"/>
        </a:defRPr>
      </a:lvl5pPr>
      <a:lvl6pPr marL="2285457" algn="l" defTabSz="914183" rtl="0" eaLnBrk="1" latinLnBrk="0" hangingPunct="1">
        <a:defRPr sz="1800" kern="1200">
          <a:solidFill>
            <a:schemeClr val="tx1"/>
          </a:solidFill>
          <a:latin typeface="+mn-lt"/>
          <a:ea typeface="+mn-ea"/>
          <a:cs typeface="+mn-cs"/>
        </a:defRPr>
      </a:lvl6pPr>
      <a:lvl7pPr marL="2742548" algn="l" defTabSz="914183" rtl="0" eaLnBrk="1" latinLnBrk="0" hangingPunct="1">
        <a:defRPr sz="1800" kern="1200">
          <a:solidFill>
            <a:schemeClr val="tx1"/>
          </a:solidFill>
          <a:latin typeface="+mn-lt"/>
          <a:ea typeface="+mn-ea"/>
          <a:cs typeface="+mn-cs"/>
        </a:defRPr>
      </a:lvl7pPr>
      <a:lvl8pPr marL="3199640" algn="l" defTabSz="914183" rtl="0" eaLnBrk="1" latinLnBrk="0" hangingPunct="1">
        <a:defRPr sz="1800" kern="1200">
          <a:solidFill>
            <a:schemeClr val="tx1"/>
          </a:solidFill>
          <a:latin typeface="+mn-lt"/>
          <a:ea typeface="+mn-ea"/>
          <a:cs typeface="+mn-cs"/>
        </a:defRPr>
      </a:lvl8pPr>
      <a:lvl9pPr marL="3656732" algn="l" defTabSz="91418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966139"/>
            <a:ext cx="9144000" cy="5891861"/>
          </a:xfrm>
          <a:prstGeom prst="rect">
            <a:avLst/>
          </a:prstGeom>
          <a:solidFill>
            <a:srgbClr val="3B5AF7">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183">
              <a:tabLst>
                <a:tab pos="2593651" algn="l"/>
              </a:tabLst>
              <a:defRPr/>
            </a:pPr>
            <a:endParaRPr lang="en-GB" dirty="0">
              <a:solidFill>
                <a:prstClr val="white"/>
              </a:solidFill>
            </a:endParaRPr>
          </a:p>
        </p:txBody>
      </p:sp>
      <p:sp>
        <p:nvSpPr>
          <p:cNvPr id="5" name="Rounded Rectangle 4">
            <a:hlinkClick r:id="" action="ppaction://noaction"/>
          </p:cNvPr>
          <p:cNvSpPr/>
          <p:nvPr/>
        </p:nvSpPr>
        <p:spPr>
          <a:xfrm>
            <a:off x="462348" y="6447548"/>
            <a:ext cx="1832614" cy="259175"/>
          </a:xfrm>
          <a:prstGeom prst="roundRect">
            <a:avLst/>
          </a:prstGeom>
          <a:solidFill>
            <a:srgbClr val="3B5AF7"/>
          </a:solidFill>
          <a:ln/>
        </p:spPr>
        <p:style>
          <a:lnRef idx="0">
            <a:schemeClr val="accent1"/>
          </a:lnRef>
          <a:fillRef idx="3">
            <a:schemeClr val="accent1"/>
          </a:fillRef>
          <a:effectRef idx="3">
            <a:schemeClr val="accent1"/>
          </a:effectRef>
          <a:fontRef idx="minor">
            <a:schemeClr val="lt1"/>
          </a:fontRef>
        </p:style>
        <p:txBody>
          <a:bodyPr lIns="80147" tIns="40074" rIns="80147" bIns="40074" anchor="ctr"/>
          <a:lstStyle/>
          <a:p>
            <a:pPr algn="ctr" defTabSz="914183">
              <a:defRPr/>
            </a:pPr>
            <a:r>
              <a:rPr lang="en-GB" sz="1100" b="1" dirty="0">
                <a:solidFill>
                  <a:prstClr val="white"/>
                </a:solidFill>
                <a:effectLst>
                  <a:outerShdw blurRad="50800" dist="38100" dir="2700000" algn="tl" rotWithShape="0">
                    <a:prstClr val="black">
                      <a:alpha val="40000"/>
                    </a:prstClr>
                  </a:outerShdw>
                </a:effectLst>
                <a:latin typeface="Verdana" pitchFamily="34" charset="0"/>
              </a:rPr>
              <a:t>Return to Routemap</a:t>
            </a:r>
          </a:p>
        </p:txBody>
      </p:sp>
      <p:pic>
        <p:nvPicPr>
          <p:cNvPr id="6150" name="Picture 5"/>
          <p:cNvPicPr>
            <a:picLocks noChangeAspect="1" noChangeArrowheads="1"/>
          </p:cNvPicPr>
          <p:nvPr userDrawn="1"/>
        </p:nvPicPr>
        <p:blipFill>
          <a:blip r:embed="rId3" cstate="print"/>
          <a:srcRect/>
          <a:stretch>
            <a:fillRect/>
          </a:stretch>
        </p:blipFill>
        <p:spPr bwMode="auto">
          <a:xfrm>
            <a:off x="7527240" y="164143"/>
            <a:ext cx="1441646" cy="534184"/>
          </a:xfrm>
          <a:prstGeom prst="rect">
            <a:avLst/>
          </a:prstGeom>
          <a:noFill/>
          <a:ln w="9525">
            <a:noFill/>
            <a:miter lim="800000"/>
            <a:headEnd/>
            <a:tailEnd/>
          </a:ln>
        </p:spPr>
      </p:pic>
    </p:spTree>
    <p:extLst>
      <p:ext uri="{BB962C8B-B14F-4D97-AF65-F5344CB8AC3E}">
        <p14:creationId xmlns:p14="http://schemas.microsoft.com/office/powerpoint/2010/main" val="3022036704"/>
      </p:ext>
    </p:extLst>
  </p:cSld>
  <p:clrMap bg1="lt1" tx1="dk1" bg2="lt2" tx2="dk2" accent1="accent1" accent2="accent2" accent3="accent3" accent4="accent4" accent5="accent5" accent6="accent6" hlink="hlink" folHlink="folHlink"/>
  <p:sldLayoutIdLst>
    <p:sldLayoutId id="2147483692" r:id="rId1"/>
  </p:sldLayoutIdLst>
  <p:txStyles>
    <p:titleStyle>
      <a:lvl1pPr algn="ctr" rtl="0" eaLnBrk="0" fontAlgn="base" hangingPunct="0">
        <a:spcBef>
          <a:spcPct val="0"/>
        </a:spcBef>
        <a:spcAft>
          <a:spcPct val="0"/>
        </a:spcAft>
        <a:defRPr sz="3900" kern="1200">
          <a:solidFill>
            <a:schemeClr val="tx1"/>
          </a:solidFill>
          <a:latin typeface="+mj-lt"/>
          <a:ea typeface="+mj-ea"/>
          <a:cs typeface="+mj-cs"/>
        </a:defRPr>
      </a:lvl1pPr>
      <a:lvl2pPr algn="ctr" rtl="0" eaLnBrk="0" fontAlgn="base" hangingPunct="0">
        <a:spcBef>
          <a:spcPct val="0"/>
        </a:spcBef>
        <a:spcAft>
          <a:spcPct val="0"/>
        </a:spcAft>
        <a:defRPr sz="3900">
          <a:solidFill>
            <a:schemeClr val="tx1"/>
          </a:solidFill>
          <a:latin typeface="Calibri" pitchFamily="34" charset="0"/>
        </a:defRPr>
      </a:lvl2pPr>
      <a:lvl3pPr algn="ctr" rtl="0" eaLnBrk="0" fontAlgn="base" hangingPunct="0">
        <a:spcBef>
          <a:spcPct val="0"/>
        </a:spcBef>
        <a:spcAft>
          <a:spcPct val="0"/>
        </a:spcAft>
        <a:defRPr sz="3900">
          <a:solidFill>
            <a:schemeClr val="tx1"/>
          </a:solidFill>
          <a:latin typeface="Calibri" pitchFamily="34" charset="0"/>
        </a:defRPr>
      </a:lvl3pPr>
      <a:lvl4pPr algn="ctr" rtl="0" eaLnBrk="0" fontAlgn="base" hangingPunct="0">
        <a:spcBef>
          <a:spcPct val="0"/>
        </a:spcBef>
        <a:spcAft>
          <a:spcPct val="0"/>
        </a:spcAft>
        <a:defRPr sz="3900">
          <a:solidFill>
            <a:schemeClr val="tx1"/>
          </a:solidFill>
          <a:latin typeface="Calibri" pitchFamily="34" charset="0"/>
        </a:defRPr>
      </a:lvl4pPr>
      <a:lvl5pPr algn="ctr" rtl="0" eaLnBrk="0" fontAlgn="base" hangingPunct="0">
        <a:spcBef>
          <a:spcPct val="0"/>
        </a:spcBef>
        <a:spcAft>
          <a:spcPct val="0"/>
        </a:spcAft>
        <a:defRPr sz="3900">
          <a:solidFill>
            <a:schemeClr val="tx1"/>
          </a:solidFill>
          <a:latin typeface="Calibri" pitchFamily="34" charset="0"/>
        </a:defRPr>
      </a:lvl5pPr>
      <a:lvl6pPr marL="400736" algn="ctr" rtl="0" fontAlgn="base">
        <a:spcBef>
          <a:spcPct val="0"/>
        </a:spcBef>
        <a:spcAft>
          <a:spcPct val="0"/>
        </a:spcAft>
        <a:defRPr sz="3900">
          <a:solidFill>
            <a:schemeClr val="tx1"/>
          </a:solidFill>
          <a:latin typeface="Calibri" pitchFamily="34" charset="0"/>
        </a:defRPr>
      </a:lvl6pPr>
      <a:lvl7pPr marL="801472" algn="ctr" rtl="0" fontAlgn="base">
        <a:spcBef>
          <a:spcPct val="0"/>
        </a:spcBef>
        <a:spcAft>
          <a:spcPct val="0"/>
        </a:spcAft>
        <a:defRPr sz="3900">
          <a:solidFill>
            <a:schemeClr val="tx1"/>
          </a:solidFill>
          <a:latin typeface="Calibri" pitchFamily="34" charset="0"/>
        </a:defRPr>
      </a:lvl7pPr>
      <a:lvl8pPr marL="1202207" algn="ctr" rtl="0" fontAlgn="base">
        <a:spcBef>
          <a:spcPct val="0"/>
        </a:spcBef>
        <a:spcAft>
          <a:spcPct val="0"/>
        </a:spcAft>
        <a:defRPr sz="3900">
          <a:solidFill>
            <a:schemeClr val="tx1"/>
          </a:solidFill>
          <a:latin typeface="Calibri" pitchFamily="34" charset="0"/>
        </a:defRPr>
      </a:lvl8pPr>
      <a:lvl9pPr marL="1602943" algn="ctr" rtl="0" fontAlgn="base">
        <a:spcBef>
          <a:spcPct val="0"/>
        </a:spcBef>
        <a:spcAft>
          <a:spcPct val="0"/>
        </a:spcAft>
        <a:defRPr sz="3900">
          <a:solidFill>
            <a:schemeClr val="tx1"/>
          </a:solidFill>
          <a:latin typeface="Calibri" pitchFamily="34" charset="0"/>
        </a:defRPr>
      </a:lvl9pPr>
    </p:titleStyle>
    <p:bodyStyle>
      <a:lvl1pPr marL="300552" indent="-300552"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651196" indent="-250460" algn="l" rtl="0" eaLnBrk="0" fontAlgn="base" hangingPunct="0">
        <a:spcBef>
          <a:spcPct val="20000"/>
        </a:spcBef>
        <a:spcAft>
          <a:spcPct val="0"/>
        </a:spcAft>
        <a:buFont typeface="Arial" charset="0"/>
        <a:buChar char="–"/>
        <a:defRPr sz="2500" kern="1200">
          <a:solidFill>
            <a:schemeClr val="tx1"/>
          </a:solidFill>
          <a:latin typeface="+mn-lt"/>
          <a:ea typeface="+mn-ea"/>
          <a:cs typeface="+mn-cs"/>
        </a:defRPr>
      </a:lvl2pPr>
      <a:lvl3pPr marL="1001840" indent="-200368" algn="l" rtl="0" eaLnBrk="0" fontAlgn="base" hangingPunct="0">
        <a:spcBef>
          <a:spcPct val="20000"/>
        </a:spcBef>
        <a:spcAft>
          <a:spcPct val="0"/>
        </a:spcAft>
        <a:buFont typeface="Arial" charset="0"/>
        <a:buChar char="•"/>
        <a:defRPr sz="2100" kern="1200">
          <a:solidFill>
            <a:schemeClr val="tx1"/>
          </a:solidFill>
          <a:latin typeface="+mn-lt"/>
          <a:ea typeface="+mn-ea"/>
          <a:cs typeface="+mn-cs"/>
        </a:defRPr>
      </a:lvl3pPr>
      <a:lvl4pPr marL="1402575" indent="-200368"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4pPr>
      <a:lvl5pPr marL="1803311" indent="-200368" algn="l" rtl="0" eaLnBrk="0" fontAlgn="base" hangingPunct="0">
        <a:spcBef>
          <a:spcPct val="20000"/>
        </a:spcBef>
        <a:spcAft>
          <a:spcPct val="0"/>
        </a:spcAft>
        <a:buFont typeface="Arial" charset="0"/>
        <a:buChar char="»"/>
        <a:defRPr sz="1800" kern="1200">
          <a:solidFill>
            <a:schemeClr val="tx1"/>
          </a:solidFill>
          <a:latin typeface="+mn-lt"/>
          <a:ea typeface="+mn-ea"/>
          <a:cs typeface="+mn-cs"/>
        </a:defRPr>
      </a:lvl5pPr>
      <a:lvl6pPr marL="2204047" indent="-200368" algn="l" defTabSz="801472"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04783" indent="-200368" algn="l" defTabSz="801472"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05519" indent="-200368" algn="l" defTabSz="801472"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06254" indent="-200368" algn="l" defTabSz="801472"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01472" rtl="0" eaLnBrk="1" latinLnBrk="0" hangingPunct="1">
        <a:defRPr sz="1600" kern="1200">
          <a:solidFill>
            <a:schemeClr val="tx1"/>
          </a:solidFill>
          <a:latin typeface="+mn-lt"/>
          <a:ea typeface="+mn-ea"/>
          <a:cs typeface="+mn-cs"/>
        </a:defRPr>
      </a:lvl1pPr>
      <a:lvl2pPr marL="400736" algn="l" defTabSz="801472" rtl="0" eaLnBrk="1" latinLnBrk="0" hangingPunct="1">
        <a:defRPr sz="1600" kern="1200">
          <a:solidFill>
            <a:schemeClr val="tx1"/>
          </a:solidFill>
          <a:latin typeface="+mn-lt"/>
          <a:ea typeface="+mn-ea"/>
          <a:cs typeface="+mn-cs"/>
        </a:defRPr>
      </a:lvl2pPr>
      <a:lvl3pPr marL="801472" algn="l" defTabSz="801472" rtl="0" eaLnBrk="1" latinLnBrk="0" hangingPunct="1">
        <a:defRPr sz="1600" kern="1200">
          <a:solidFill>
            <a:schemeClr val="tx1"/>
          </a:solidFill>
          <a:latin typeface="+mn-lt"/>
          <a:ea typeface="+mn-ea"/>
          <a:cs typeface="+mn-cs"/>
        </a:defRPr>
      </a:lvl3pPr>
      <a:lvl4pPr marL="1202207" algn="l" defTabSz="801472" rtl="0" eaLnBrk="1" latinLnBrk="0" hangingPunct="1">
        <a:defRPr sz="1600" kern="1200">
          <a:solidFill>
            <a:schemeClr val="tx1"/>
          </a:solidFill>
          <a:latin typeface="+mn-lt"/>
          <a:ea typeface="+mn-ea"/>
          <a:cs typeface="+mn-cs"/>
        </a:defRPr>
      </a:lvl4pPr>
      <a:lvl5pPr marL="1602943" algn="l" defTabSz="801472" rtl="0" eaLnBrk="1" latinLnBrk="0" hangingPunct="1">
        <a:defRPr sz="1600" kern="1200">
          <a:solidFill>
            <a:schemeClr val="tx1"/>
          </a:solidFill>
          <a:latin typeface="+mn-lt"/>
          <a:ea typeface="+mn-ea"/>
          <a:cs typeface="+mn-cs"/>
        </a:defRPr>
      </a:lvl5pPr>
      <a:lvl6pPr marL="2003679" algn="l" defTabSz="801472" rtl="0" eaLnBrk="1" latinLnBrk="0" hangingPunct="1">
        <a:defRPr sz="1600" kern="1200">
          <a:solidFill>
            <a:schemeClr val="tx1"/>
          </a:solidFill>
          <a:latin typeface="+mn-lt"/>
          <a:ea typeface="+mn-ea"/>
          <a:cs typeface="+mn-cs"/>
        </a:defRPr>
      </a:lvl6pPr>
      <a:lvl7pPr marL="2404415" algn="l" defTabSz="801472" rtl="0" eaLnBrk="1" latinLnBrk="0" hangingPunct="1">
        <a:defRPr sz="1600" kern="1200">
          <a:solidFill>
            <a:schemeClr val="tx1"/>
          </a:solidFill>
          <a:latin typeface="+mn-lt"/>
          <a:ea typeface="+mn-ea"/>
          <a:cs typeface="+mn-cs"/>
        </a:defRPr>
      </a:lvl7pPr>
      <a:lvl8pPr marL="2805151" algn="l" defTabSz="801472" rtl="0" eaLnBrk="1" latinLnBrk="0" hangingPunct="1">
        <a:defRPr sz="1600" kern="1200">
          <a:solidFill>
            <a:schemeClr val="tx1"/>
          </a:solidFill>
          <a:latin typeface="+mn-lt"/>
          <a:ea typeface="+mn-ea"/>
          <a:cs typeface="+mn-cs"/>
        </a:defRPr>
      </a:lvl8pPr>
      <a:lvl9pPr marL="3205886" algn="l" defTabSz="801472"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003" y="1303337"/>
            <a:ext cx="6401817" cy="968675"/>
          </a:xfrm>
        </p:spPr>
        <p:txBody>
          <a:bodyPr/>
          <a:lstStyle/>
          <a:p>
            <a:r>
              <a:rPr lang="en-US" dirty="0"/>
              <a:t>Level 3 Certificate Mathematical Studies</a:t>
            </a:r>
          </a:p>
        </p:txBody>
      </p:sp>
      <p:sp>
        <p:nvSpPr>
          <p:cNvPr id="3" name="Subtitle 2"/>
          <p:cNvSpPr>
            <a:spLocks noGrp="1"/>
          </p:cNvSpPr>
          <p:nvPr>
            <p:ph type="subTitle" idx="1"/>
          </p:nvPr>
        </p:nvSpPr>
        <p:spPr/>
        <p:txBody>
          <a:bodyPr/>
          <a:lstStyle/>
          <a:p>
            <a:r>
              <a:rPr lang="en-US" dirty="0"/>
              <a:t>Core </a:t>
            </a:r>
            <a:r>
              <a:rPr lang="en-US" dirty="0" err="1"/>
              <a:t>Maths</a:t>
            </a:r>
            <a:endParaRPr lang="en-US" dirty="0"/>
          </a:p>
          <a:p>
            <a:endParaRPr lang="en-US" dirty="0"/>
          </a:p>
        </p:txBody>
      </p:sp>
      <p:sp>
        <p:nvSpPr>
          <p:cNvPr id="7" name="Footer Placeholder 3"/>
          <p:cNvSpPr>
            <a:spLocks noGrp="1"/>
          </p:cNvSpPr>
          <p:nvPr>
            <p:ph type="ftr" sz="quarter" idx="3"/>
          </p:nvPr>
        </p:nvSpPr>
        <p:spPr>
          <a:xfrm>
            <a:off x="1976438" y="6617829"/>
            <a:ext cx="2678400" cy="241200"/>
          </a:xfrm>
        </p:spPr>
        <p:txBody>
          <a:bodyPr/>
          <a:lstStyle/>
          <a:p>
            <a:r>
              <a:rPr lang="en-US" dirty="0"/>
              <a:t>Copyright © AQA and its licensors. All rights reserved.</a:t>
            </a:r>
          </a:p>
        </p:txBody>
      </p:sp>
      <p:sp>
        <p:nvSpPr>
          <p:cNvPr id="8"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Tree>
    <p:extLst>
      <p:ext uri="{BB962C8B-B14F-4D97-AF65-F5344CB8AC3E}">
        <p14:creationId xmlns:p14="http://schemas.microsoft.com/office/powerpoint/2010/main" val="1855347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Supporting other subjects</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
        <p:nvSpPr>
          <p:cNvPr id="9" name="Content Placeholder 3"/>
          <p:cNvSpPr>
            <a:spLocks noGrp="1"/>
          </p:cNvSpPr>
          <p:nvPr>
            <p:ph idx="1"/>
          </p:nvPr>
        </p:nvSpPr>
        <p:spPr>
          <a:xfrm>
            <a:off x="278742" y="1067684"/>
            <a:ext cx="8127750" cy="4406804"/>
          </a:xfrm>
        </p:spPr>
        <p:txBody>
          <a:bodyPr vert="horz" lIns="0" tIns="0" rIns="91392" bIns="0" rtlCol="0" anchor="t">
            <a:noAutofit/>
          </a:bodyPr>
          <a:lstStyle/>
          <a:p>
            <a:pPr marL="342265" lvl="2" indent="-342265"/>
            <a:r>
              <a:rPr lang="en-US" sz="1800" dirty="0"/>
              <a:t>Core </a:t>
            </a:r>
            <a:r>
              <a:rPr lang="en-US" sz="1800" dirty="0" err="1"/>
              <a:t>Maths</a:t>
            </a:r>
            <a:r>
              <a:rPr lang="en-US" sz="1800" dirty="0"/>
              <a:t> has been designed to include mathematics that is relevant to other subjects including:</a:t>
            </a:r>
            <a:endParaRPr lang="en-US"/>
          </a:p>
          <a:p>
            <a:pPr marL="0" lvl="2" indent="0">
              <a:buNone/>
            </a:pPr>
            <a:endParaRPr lang="en-US" sz="1800" dirty="0"/>
          </a:p>
          <a:p>
            <a:pPr marL="455930" lvl="3" indent="0">
              <a:buNone/>
            </a:pPr>
            <a:r>
              <a:rPr lang="en-US" sz="1800" dirty="0"/>
              <a:t>	</a:t>
            </a:r>
            <a:r>
              <a:rPr lang="en-US" sz="1600" dirty="0"/>
              <a:t>Computer Science 		Psychology 		Sociology                 Biology	</a:t>
            </a:r>
            <a:endParaRPr lang="en-US" sz="1600" dirty="0">
              <a:cs typeface="Arial"/>
            </a:endParaRPr>
          </a:p>
          <a:p>
            <a:pPr marL="455930" lvl="3" indent="0">
              <a:buNone/>
            </a:pPr>
            <a:endParaRPr lang="en-US" sz="1600" dirty="0">
              <a:cs typeface="Arial"/>
            </a:endParaRPr>
          </a:p>
          <a:p>
            <a:pPr marL="455930" lvl="3" indent="0">
              <a:buNone/>
            </a:pPr>
            <a:r>
              <a:rPr lang="en-US" sz="1600" dirty="0"/>
              <a:t>Tech Levels 			Chemistry		Physics			Geography		</a:t>
            </a:r>
            <a:endParaRPr lang="en-US" sz="1600" dirty="0">
              <a:cs typeface="Arial"/>
            </a:endParaRPr>
          </a:p>
          <a:p>
            <a:pPr marL="455930" lvl="3" indent="0">
              <a:buNone/>
            </a:pPr>
            <a:r>
              <a:rPr lang="en-US" sz="1600" dirty="0"/>
              <a:t>Business Studies		Economics 		BTEC’s			Statistics	</a:t>
            </a:r>
            <a:endParaRPr lang="en-US" sz="1600" dirty="0">
              <a:cs typeface="Arial"/>
            </a:endParaRPr>
          </a:p>
          <a:p>
            <a:pPr marL="455930" lvl="3" indent="0">
              <a:buNone/>
            </a:pPr>
            <a:endParaRPr lang="en-US" sz="1600" dirty="0">
              <a:cs typeface="Arial"/>
            </a:endParaRPr>
          </a:p>
          <a:p>
            <a:pPr marL="455930" lvl="3" indent="0">
              <a:buNone/>
            </a:pPr>
            <a:r>
              <a:rPr lang="en-US" sz="1600" dirty="0"/>
              <a:t>	Extended Project</a:t>
            </a:r>
            <a:r>
              <a:rPr lang="en-US" sz="1800" dirty="0"/>
              <a:t>	</a:t>
            </a:r>
            <a:endParaRPr lang="en-US" sz="1800" dirty="0">
              <a:cs typeface="Arial"/>
            </a:endParaRPr>
          </a:p>
          <a:p>
            <a:pPr marL="455930" lvl="3" indent="0">
              <a:buNone/>
            </a:pPr>
            <a:endParaRPr lang="en-US" sz="1600" dirty="0">
              <a:cs typeface="Arial"/>
            </a:endParaRPr>
          </a:p>
          <a:p>
            <a:pPr marL="285115" lvl="3" indent="-285115">
              <a:buFont typeface="Arial" panose="020B0604020202020204" pitchFamily="34" charset="0"/>
              <a:buChar char="•"/>
            </a:pPr>
            <a:r>
              <a:rPr lang="en-GB" sz="1800" dirty="0"/>
              <a:t>The statistics element of the course is very similar to the topics covered in the Maths A – level.</a:t>
            </a:r>
            <a:endParaRPr lang="en-GB" dirty="0">
              <a:cs typeface="Arial"/>
            </a:endParaRPr>
          </a:p>
        </p:txBody>
      </p:sp>
    </p:spTree>
    <p:extLst>
      <p:ext uri="{BB962C8B-B14F-4D97-AF65-F5344CB8AC3E}">
        <p14:creationId xmlns:p14="http://schemas.microsoft.com/office/powerpoint/2010/main" val="882005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Finance</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5" name="Content Placeholder 4"/>
          <p:cNvSpPr>
            <a:spLocks noGrp="1"/>
          </p:cNvSpPr>
          <p:nvPr>
            <p:ph idx="1"/>
          </p:nvPr>
        </p:nvSpPr>
        <p:spPr>
          <a:xfrm>
            <a:off x="387600" y="1209199"/>
            <a:ext cx="8045200" cy="4406804"/>
          </a:xfrm>
        </p:spPr>
        <p:txBody>
          <a:bodyPr/>
          <a:lstStyle/>
          <a:p>
            <a:pPr>
              <a:spcAft>
                <a:spcPts val="1200"/>
              </a:spcAft>
              <a:buNone/>
            </a:pPr>
            <a:r>
              <a:rPr lang="en-US" dirty="0"/>
              <a:t>This part of the specification includes:</a:t>
            </a:r>
          </a:p>
          <a:p>
            <a:pPr>
              <a:spcAft>
                <a:spcPts val="1200"/>
              </a:spcAft>
            </a:pPr>
            <a:r>
              <a:rPr lang="en-US" dirty="0"/>
              <a:t>simple and compound interest/ savings and investments</a:t>
            </a:r>
          </a:p>
          <a:p>
            <a:pPr>
              <a:spcAft>
                <a:spcPts val="1200"/>
              </a:spcAft>
            </a:pPr>
            <a:r>
              <a:rPr lang="en-US" dirty="0"/>
              <a:t>mortgages and loans including student loans</a:t>
            </a:r>
          </a:p>
          <a:p>
            <a:pPr>
              <a:spcAft>
                <a:spcPts val="1200"/>
              </a:spcAft>
            </a:pPr>
            <a:r>
              <a:rPr lang="en-US" dirty="0"/>
              <a:t>income tax, National Insurance and VAT</a:t>
            </a:r>
          </a:p>
          <a:p>
            <a:pPr>
              <a:spcAft>
                <a:spcPts val="1200"/>
              </a:spcAft>
            </a:pPr>
            <a:r>
              <a:rPr lang="en-US" dirty="0"/>
              <a:t>inflation, RPI, CPI</a:t>
            </a:r>
          </a:p>
          <a:p>
            <a:pPr>
              <a:spcAft>
                <a:spcPts val="1200"/>
              </a:spcAft>
            </a:pPr>
            <a:r>
              <a:rPr lang="en-US" dirty="0"/>
              <a:t>foreign currency and commission</a:t>
            </a:r>
          </a:p>
          <a:p>
            <a:r>
              <a:rPr lang="en-US" dirty="0"/>
              <a:t>budgeting/ bills etc</a:t>
            </a:r>
          </a:p>
          <a:p>
            <a:pPr>
              <a:buNone/>
            </a:pPr>
            <a:r>
              <a:rPr lang="en-US" dirty="0"/>
              <a:t> </a:t>
            </a:r>
          </a:p>
          <a:p>
            <a:pPr marL="0" indent="0">
              <a:buNone/>
            </a:pPr>
            <a:r>
              <a:rPr lang="en-US" dirty="0"/>
              <a:t>This section of the course tends to be a </a:t>
            </a:r>
            <a:r>
              <a:rPr lang="en-US" dirty="0" err="1"/>
              <a:t>favourite</a:t>
            </a:r>
            <a:r>
              <a:rPr lang="en-US" dirty="0"/>
              <a:t>. Although, students can get very cross when they begin to calculate how much Tax and National insurance they will have to pay in the future.</a:t>
            </a:r>
          </a:p>
          <a:p>
            <a:endParaRPr lang="en-US" dirty="0"/>
          </a:p>
          <a:p>
            <a:endParaRPr lang="en-US" dirty="0"/>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Tree>
    <p:extLst>
      <p:ext uri="{BB962C8B-B14F-4D97-AF65-F5344CB8AC3E}">
        <p14:creationId xmlns:p14="http://schemas.microsoft.com/office/powerpoint/2010/main" val="37942202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Paper 1 - Fermi estimation </a:t>
            </a:r>
          </a:p>
        </p:txBody>
      </p:sp>
      <p:sp>
        <p:nvSpPr>
          <p:cNvPr id="3" name="Content Placeholder 2"/>
          <p:cNvSpPr>
            <a:spLocks noGrp="1"/>
          </p:cNvSpPr>
          <p:nvPr>
            <p:ph idx="1"/>
          </p:nvPr>
        </p:nvSpPr>
        <p:spPr>
          <a:xfrm>
            <a:off x="235200" y="1045913"/>
            <a:ext cx="8045200" cy="5006544"/>
          </a:xfrm>
        </p:spPr>
        <p:txBody>
          <a:bodyPr/>
          <a:lstStyle/>
          <a:p>
            <a:pPr marL="0" indent="0">
              <a:buNone/>
            </a:pPr>
            <a:r>
              <a:rPr lang="en-GB" dirty="0"/>
              <a:t>Fermi questions, problems or estimations are the estimation of rough but quantitative answers to unexpected questions about the world.  </a:t>
            </a:r>
          </a:p>
          <a:p>
            <a:pPr marL="0" indent="0">
              <a:buNone/>
            </a:pPr>
            <a:r>
              <a:rPr lang="en-GB" dirty="0"/>
              <a:t>The method was the common and frequently amusing practice of Enrico Fermi, perhaps the most widely creative physicist of our times.  Fermi delighted in thinking up and trying to answer questions which drew upon deep understanding of the world and everyday experience, and upon the ability to make rough approximations, inspired guesses, and statistical estimates from very little data.</a:t>
            </a:r>
          </a:p>
          <a:p>
            <a:pPr marL="0" indent="0">
              <a:buNone/>
            </a:pPr>
            <a:endParaRPr lang="en-GB" dirty="0"/>
          </a:p>
          <a:p>
            <a:pPr marL="0" indent="0">
              <a:buNone/>
            </a:pPr>
            <a:r>
              <a:rPr lang="en-GB" dirty="0"/>
              <a:t>Fermi estimation is a topic you will not have met before but both y12 and 13 students enjoy.</a:t>
            </a:r>
          </a:p>
          <a:p>
            <a:pPr marL="0" indent="0">
              <a:buNone/>
            </a:pPr>
            <a:endParaRPr lang="en-GB" dirty="0"/>
          </a:p>
          <a:p>
            <a:pPr marL="0" indent="0">
              <a:buNone/>
            </a:pPr>
            <a:r>
              <a:rPr lang="en-GB" dirty="0"/>
              <a:t>An example of a Fermi estimation question might be…</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‘How many people in the world are using their mobile phone at this moment?’</a:t>
            </a:r>
          </a:p>
          <a:p>
            <a:pPr marL="0" indent="0">
              <a:buNone/>
            </a:pPr>
            <a:endParaRPr lang="en-GB"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If you have any more questions about Core Maths, please speak to Miss </a:t>
            </a:r>
            <a:r>
              <a:rPr lang="en-GB" b="1" dirty="0" err="1">
                <a:latin typeface="Arial" panose="020B0604020202020204" pitchFamily="34" charset="0"/>
                <a:cs typeface="Arial" panose="020B0604020202020204" pitchFamily="34" charset="0"/>
              </a:rPr>
              <a:t>Wallhead</a:t>
            </a:r>
            <a:endParaRPr lang="en-GB" b="1" dirty="0">
              <a:latin typeface="Arial" panose="020B0604020202020204" pitchFamily="34" charset="0"/>
              <a:cs typeface="Arial" panose="020B0604020202020204" pitchFamily="34" charset="0"/>
            </a:endParaRPr>
          </a:p>
          <a:p>
            <a:pPr marL="0" indent="0">
              <a:buNone/>
            </a:pPr>
            <a:endParaRPr lang="en-GB" dirty="0"/>
          </a:p>
          <a:p>
            <a:pPr marL="0" indent="0">
              <a:buNone/>
            </a:pPr>
            <a:endParaRPr lang="en-GB" dirty="0"/>
          </a:p>
        </p:txBody>
      </p:sp>
      <p:sp>
        <p:nvSpPr>
          <p:cNvPr id="4" name="Footer Placeholder 3"/>
          <p:cNvSpPr>
            <a:spLocks noGrp="1"/>
          </p:cNvSpPr>
          <p:nvPr>
            <p:ph type="ftr" sz="quarter" idx="3"/>
          </p:nvPr>
        </p:nvSpPr>
        <p:spPr/>
        <p:txBody>
          <a:bodyPr/>
          <a:lstStyle/>
          <a:p>
            <a:r>
              <a:rPr lang="en-US"/>
              <a:t>Copyright © AQA and its licensors. All rights reserved.</a:t>
            </a:r>
            <a:endParaRPr lang="en-US" dirty="0"/>
          </a:p>
        </p:txBody>
      </p:sp>
    </p:spTree>
    <p:extLst>
      <p:ext uri="{BB962C8B-B14F-4D97-AF65-F5344CB8AC3E}">
        <p14:creationId xmlns:p14="http://schemas.microsoft.com/office/powerpoint/2010/main" val="2957117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Qualification overview – What is Core </a:t>
            </a:r>
            <a:r>
              <a:rPr lang="en-US" dirty="0" err="1"/>
              <a:t>Maths</a:t>
            </a:r>
            <a:r>
              <a:rPr lang="en-US" dirty="0"/>
              <a:t>?</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5" name="Content Placeholder 4"/>
          <p:cNvSpPr>
            <a:spLocks noGrp="1"/>
          </p:cNvSpPr>
          <p:nvPr>
            <p:ph idx="1"/>
          </p:nvPr>
        </p:nvSpPr>
        <p:spPr>
          <a:xfrm>
            <a:off x="333172" y="980597"/>
            <a:ext cx="8045200" cy="5278687"/>
          </a:xfrm>
        </p:spPr>
        <p:txBody>
          <a:bodyPr/>
          <a:lstStyle/>
          <a:p>
            <a:pPr>
              <a:spcAft>
                <a:spcPts val="1200"/>
              </a:spcAft>
            </a:pPr>
            <a:r>
              <a:rPr lang="en-GB" dirty="0"/>
              <a:t>It is non compulsory subject that has been introduced by the Government to raise participation in post-16 maths</a:t>
            </a:r>
          </a:p>
          <a:p>
            <a:pPr>
              <a:spcAft>
                <a:spcPts val="1200"/>
              </a:spcAft>
            </a:pPr>
            <a:r>
              <a:rPr lang="en-GB" dirty="0"/>
              <a:t>It is suitable for students with a grade 4 or above in GCSE</a:t>
            </a:r>
          </a:p>
          <a:p>
            <a:pPr lvl="1">
              <a:spcAft>
                <a:spcPts val="1200"/>
              </a:spcAft>
            </a:pPr>
            <a:r>
              <a:rPr lang="en-GB" dirty="0"/>
              <a:t>Approximately 250 000 eligible students per academic year</a:t>
            </a:r>
          </a:p>
          <a:p>
            <a:pPr>
              <a:spcAft>
                <a:spcPts val="1200"/>
              </a:spcAft>
            </a:pPr>
            <a:r>
              <a:rPr lang="en-GB" dirty="0"/>
              <a:t>Half the size of an A-level </a:t>
            </a:r>
          </a:p>
          <a:p>
            <a:pPr lvl="1">
              <a:spcAft>
                <a:spcPts val="1200"/>
              </a:spcAft>
            </a:pPr>
            <a:r>
              <a:rPr lang="en-GB" dirty="0"/>
              <a:t>180 Guided Learning Hours (2 lessons/ 1 double lesson per week) taught over 2 years</a:t>
            </a:r>
          </a:p>
          <a:p>
            <a:pPr>
              <a:spcAft>
                <a:spcPts val="1200"/>
              </a:spcAft>
            </a:pPr>
            <a:r>
              <a:rPr lang="en-GB" dirty="0"/>
              <a:t>The qualification will receive UCAS points equivalent to AS level values </a:t>
            </a:r>
          </a:p>
          <a:p>
            <a:pPr marL="0" indent="0">
              <a:spcAft>
                <a:spcPts val="1200"/>
              </a:spcAft>
              <a:buNone/>
            </a:pPr>
            <a:r>
              <a:rPr lang="en-GB" dirty="0"/>
              <a:t>       -   60 = A</a:t>
            </a:r>
          </a:p>
          <a:p>
            <a:pPr lvl="1">
              <a:spcAft>
                <a:spcPts val="1200"/>
              </a:spcAft>
            </a:pPr>
            <a:r>
              <a:rPr lang="en-GB" dirty="0"/>
              <a:t>50 = B</a:t>
            </a:r>
          </a:p>
          <a:p>
            <a:pPr lvl="1">
              <a:spcAft>
                <a:spcPts val="1200"/>
              </a:spcAft>
            </a:pPr>
            <a:r>
              <a:rPr lang="en-GB" dirty="0"/>
              <a:t>40 = C</a:t>
            </a:r>
          </a:p>
          <a:p>
            <a:pPr lvl="1">
              <a:spcAft>
                <a:spcPts val="1200"/>
              </a:spcAft>
            </a:pPr>
            <a:r>
              <a:rPr lang="en-GB" dirty="0"/>
              <a:t>30 = D</a:t>
            </a:r>
          </a:p>
          <a:p>
            <a:pPr lvl="1">
              <a:spcAft>
                <a:spcPts val="1200"/>
              </a:spcAft>
            </a:pPr>
            <a:r>
              <a:rPr lang="en-GB" dirty="0"/>
              <a:t>20 = E</a:t>
            </a:r>
          </a:p>
          <a:p>
            <a:pPr lvl="1">
              <a:spcAft>
                <a:spcPts val="1200"/>
              </a:spcAft>
            </a:pPr>
            <a:endParaRPr lang="en-GB" dirty="0"/>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Tree>
    <p:extLst>
      <p:ext uri="{BB962C8B-B14F-4D97-AF65-F5344CB8AC3E}">
        <p14:creationId xmlns:p14="http://schemas.microsoft.com/office/powerpoint/2010/main" val="42104164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028" y="225544"/>
            <a:ext cx="8045200" cy="431181"/>
          </a:xfrm>
        </p:spPr>
        <p:txBody>
          <a:bodyPr/>
          <a:lstStyle/>
          <a:p>
            <a:r>
              <a:rPr lang="en-US" dirty="0"/>
              <a:t>Qualification overview – What is the point of Core </a:t>
            </a:r>
            <a:r>
              <a:rPr lang="en-US" dirty="0" err="1"/>
              <a:t>Maths</a:t>
            </a:r>
            <a:r>
              <a:rPr lang="en-US" dirty="0"/>
              <a:t>? </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5" name="Content Placeholder 4"/>
          <p:cNvSpPr>
            <a:spLocks noGrp="1"/>
          </p:cNvSpPr>
          <p:nvPr>
            <p:ph idx="1"/>
          </p:nvPr>
        </p:nvSpPr>
        <p:spPr>
          <a:xfrm>
            <a:off x="365828" y="1089456"/>
            <a:ext cx="8045200" cy="4908572"/>
          </a:xfrm>
        </p:spPr>
        <p:txBody>
          <a:bodyPr/>
          <a:lstStyle/>
          <a:p>
            <a:pPr marL="0" indent="0">
              <a:buNone/>
            </a:pPr>
            <a:r>
              <a:rPr lang="en-GB" dirty="0"/>
              <a:t>Core Maths should develop mathematical skills and thinking. </a:t>
            </a:r>
            <a:r>
              <a:rPr lang="en-GB" dirty="0">
                <a:latin typeface="Arial" pitchFamily="34" charset="0"/>
                <a:cs typeface="Arial" pitchFamily="34" charset="0"/>
              </a:rPr>
              <a:t>Core Maths courses should prepare students for the varied </a:t>
            </a:r>
            <a:r>
              <a:rPr lang="en-GB" b="1" dirty="0">
                <a:latin typeface="Arial" pitchFamily="34" charset="0"/>
                <a:cs typeface="Arial" pitchFamily="34" charset="0"/>
              </a:rPr>
              <a:t>contexts they are likely to encounter in vocational and academic study and in future employment and life</a:t>
            </a:r>
            <a:r>
              <a:rPr lang="en-GB" dirty="0">
                <a:latin typeface="Arial" pitchFamily="34" charset="0"/>
                <a:cs typeface="Arial" pitchFamily="34" charset="0"/>
              </a:rPr>
              <a:t>.</a:t>
            </a:r>
          </a:p>
          <a:p>
            <a:pPr marL="0" indent="0">
              <a:buNone/>
            </a:pPr>
            <a:endParaRPr lang="en-GB" dirty="0">
              <a:latin typeface="Arial" pitchFamily="34" charset="0"/>
              <a:cs typeface="Arial" pitchFamily="34" charset="0"/>
            </a:endParaRPr>
          </a:p>
          <a:p>
            <a:pPr marL="0" indent="0">
              <a:buNone/>
            </a:pPr>
            <a:r>
              <a:rPr lang="en-GB" dirty="0">
                <a:latin typeface="Arial" pitchFamily="34" charset="0"/>
                <a:cs typeface="Arial" pitchFamily="34" charset="0"/>
              </a:rPr>
              <a:t>Core Maths qualifications should </a:t>
            </a:r>
            <a:r>
              <a:rPr lang="en-GB" b="1" dirty="0">
                <a:latin typeface="Arial" pitchFamily="34" charset="0"/>
                <a:cs typeface="Arial" pitchFamily="34" charset="0"/>
              </a:rPr>
              <a:t>foster the ability to think mathematically and to apply mathematical techniques to a variety of unfamiliar situations, questions and issues with confidence. </a:t>
            </a:r>
            <a:endParaRPr lang="en-GB" dirty="0">
              <a:solidFill>
                <a:srgbClr val="4B4B4B"/>
              </a:solidFill>
            </a:endParaRPr>
          </a:p>
          <a:p>
            <a:pPr marL="0" indent="0">
              <a:buNone/>
            </a:pPr>
            <a:endParaRPr lang="en-GB" b="1" dirty="0">
              <a:solidFill>
                <a:srgbClr val="4B4B4B"/>
              </a:solidFill>
              <a:latin typeface="Arial" pitchFamily="34" charset="0"/>
              <a:cs typeface="Arial" pitchFamily="34" charset="0"/>
            </a:endParaRPr>
          </a:p>
          <a:p>
            <a:pPr marL="0" indent="0">
              <a:buNone/>
            </a:pPr>
            <a:r>
              <a:rPr lang="en-GB" dirty="0">
                <a:solidFill>
                  <a:srgbClr val="4B4B4B"/>
                </a:solidFill>
                <a:latin typeface="Arial" pitchFamily="34" charset="0"/>
                <a:cs typeface="Arial" pitchFamily="34" charset="0"/>
              </a:rPr>
              <a:t>The main aim of Core Maths is to keep your Mathematical skills up to speed so that you can use them in your other subjects. It will also show you how various mathematical topics are used in the real world. </a:t>
            </a:r>
          </a:p>
          <a:p>
            <a:pPr marL="0" indent="0">
              <a:buNone/>
            </a:pPr>
            <a:endParaRPr lang="en-GB" dirty="0">
              <a:solidFill>
                <a:srgbClr val="4B4B4B"/>
              </a:solidFill>
              <a:latin typeface="Arial" pitchFamily="34" charset="0"/>
              <a:cs typeface="Arial" pitchFamily="34" charset="0"/>
            </a:endParaRPr>
          </a:p>
          <a:p>
            <a:pPr marL="0" indent="0">
              <a:buNone/>
            </a:pPr>
            <a:r>
              <a:rPr lang="en-GB" dirty="0">
                <a:solidFill>
                  <a:srgbClr val="4B4B4B"/>
                </a:solidFill>
                <a:latin typeface="Arial" pitchFamily="34" charset="0"/>
                <a:cs typeface="Arial" pitchFamily="34" charset="0"/>
              </a:rPr>
              <a:t>Core Maths will encourage you to question headlines and help you to be able to solve more random problems that may appear.</a:t>
            </a:r>
          </a:p>
          <a:p>
            <a:pPr marL="0" indent="0">
              <a:buNone/>
            </a:pPr>
            <a:endParaRPr lang="en-GB" dirty="0">
              <a:solidFill>
                <a:srgbClr val="4B4B4B"/>
              </a:solidFill>
              <a:latin typeface="Arial" pitchFamily="34" charset="0"/>
              <a:cs typeface="Arial" pitchFamily="34" charset="0"/>
            </a:endParaRPr>
          </a:p>
          <a:p>
            <a:pPr marL="0" indent="0">
              <a:buNone/>
            </a:pPr>
            <a:r>
              <a:rPr lang="en-GB" dirty="0"/>
              <a:t>Core Maths will build on lots of topics that you have already met at GCSE. There will be a much bigger focus on linking these topics to the real world and other subjects.</a:t>
            </a:r>
          </a:p>
          <a:p>
            <a:pPr marL="0" indent="0">
              <a:buNone/>
            </a:pPr>
            <a:endParaRPr lang="en-GB" dirty="0">
              <a:solidFill>
                <a:srgbClr val="4B4B4B"/>
              </a:solidFill>
              <a:latin typeface="Arial" pitchFamily="34" charset="0"/>
              <a:cs typeface="Arial" pitchFamily="34" charset="0"/>
            </a:endParaRPr>
          </a:p>
          <a:p>
            <a:pPr marL="0" indent="0">
              <a:buNone/>
            </a:pPr>
            <a:endParaRPr lang="en-GB" dirty="0">
              <a:latin typeface="Arial" pitchFamily="34" charset="0"/>
              <a:cs typeface="Arial" pitchFamily="34" charset="0"/>
            </a:endParaRPr>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Tree>
    <p:extLst>
      <p:ext uri="{BB962C8B-B14F-4D97-AF65-F5344CB8AC3E}">
        <p14:creationId xmlns:p14="http://schemas.microsoft.com/office/powerpoint/2010/main" val="230438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is Core </a:t>
            </a:r>
            <a:r>
              <a:rPr lang="en-US" dirty="0" err="1"/>
              <a:t>Maths</a:t>
            </a:r>
            <a:r>
              <a:rPr lang="en-US"/>
              <a:t> assessed?</a:t>
            </a:r>
            <a:endParaRPr lang="en-US" dirty="0"/>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5" name="Content Placeholder 4"/>
          <p:cNvSpPr>
            <a:spLocks noGrp="1"/>
          </p:cNvSpPr>
          <p:nvPr>
            <p:ph idx="1"/>
          </p:nvPr>
        </p:nvSpPr>
        <p:spPr>
          <a:xfrm>
            <a:off x="540000" y="1089455"/>
            <a:ext cx="8045200" cy="4658201"/>
          </a:xfrm>
        </p:spPr>
        <p:txBody>
          <a:bodyPr/>
          <a:lstStyle/>
          <a:p>
            <a:pPr marL="0" indent="0">
              <a:spcAft>
                <a:spcPts val="1200"/>
              </a:spcAft>
              <a:buNone/>
            </a:pPr>
            <a:r>
              <a:rPr lang="en-GB" b="1" dirty="0"/>
              <a:t>All papers:</a:t>
            </a:r>
          </a:p>
          <a:p>
            <a:pPr>
              <a:spcAft>
                <a:spcPts val="1200"/>
              </a:spcAft>
            </a:pPr>
            <a:r>
              <a:rPr lang="en-GB" dirty="0"/>
              <a:t>2 papers taken at the end of Y13 that are 90 minutes each.</a:t>
            </a:r>
          </a:p>
          <a:p>
            <a:pPr>
              <a:spcAft>
                <a:spcPts val="1200"/>
              </a:spcAft>
            </a:pPr>
            <a:r>
              <a:rPr lang="en-GB" dirty="0"/>
              <a:t>60 marks for each paper.</a:t>
            </a:r>
          </a:p>
          <a:p>
            <a:pPr>
              <a:spcAft>
                <a:spcPts val="1200"/>
              </a:spcAft>
            </a:pPr>
            <a:r>
              <a:rPr lang="en-GB" dirty="0"/>
              <a:t>Calculators allowed for both papers</a:t>
            </a:r>
          </a:p>
          <a:p>
            <a:pPr>
              <a:spcAft>
                <a:spcPts val="1200"/>
              </a:spcAft>
            </a:pPr>
            <a:r>
              <a:rPr lang="en-GB" dirty="0"/>
              <a:t>Formulae sheet for all papers</a:t>
            </a:r>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Tree>
    <p:extLst>
      <p:ext uri="{BB962C8B-B14F-4D97-AF65-F5344CB8AC3E}">
        <p14:creationId xmlns:p14="http://schemas.microsoft.com/office/powerpoint/2010/main" val="2162987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design</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
        <p:nvSpPr>
          <p:cNvPr id="7" name="Flowchart: Alternate Process 6"/>
          <p:cNvSpPr/>
          <p:nvPr/>
        </p:nvSpPr>
        <p:spPr>
          <a:xfrm>
            <a:off x="540000" y="3239286"/>
            <a:ext cx="3467130" cy="821332"/>
          </a:xfrm>
          <a:prstGeom prst="flowChartAlternateProcess">
            <a:avLst/>
          </a:prstGeom>
          <a:gradFill>
            <a:gsLst>
              <a:gs pos="100000">
                <a:schemeClr val="accent2">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marL="0" lvl="1" algn="ctr">
              <a:lnSpc>
                <a:spcPts val="1998"/>
              </a:lnSpc>
              <a:spcBef>
                <a:spcPct val="20000"/>
              </a:spcBef>
            </a:pPr>
            <a:r>
              <a:rPr lang="en-GB" dirty="0">
                <a:solidFill>
                  <a:schemeClr val="tx2"/>
                </a:solidFill>
              </a:rPr>
              <a:t>mix of question types and progression throughout the papers</a:t>
            </a:r>
          </a:p>
        </p:txBody>
      </p:sp>
      <p:sp>
        <p:nvSpPr>
          <p:cNvPr id="8" name="Flowchart: Alternate Process 7"/>
          <p:cNvSpPr/>
          <p:nvPr/>
        </p:nvSpPr>
        <p:spPr>
          <a:xfrm>
            <a:off x="4400616" y="2318175"/>
            <a:ext cx="4184584" cy="769857"/>
          </a:xfrm>
          <a:prstGeom prst="flowChartAlternateProcess">
            <a:avLst/>
          </a:prstGeom>
          <a:gradFill>
            <a:gsLst>
              <a:gs pos="100000">
                <a:schemeClr val="accent6">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marL="0" lvl="1"/>
            <a:r>
              <a:rPr lang="en-GB" sz="1600" dirty="0">
                <a:solidFill>
                  <a:schemeClr val="tx2"/>
                </a:solidFill>
              </a:rPr>
              <a:t>to suit students’ concentration levels</a:t>
            </a:r>
          </a:p>
        </p:txBody>
      </p:sp>
      <p:cxnSp>
        <p:nvCxnSpPr>
          <p:cNvPr id="9" name="Straight Arrow Connector 8"/>
          <p:cNvCxnSpPr>
            <a:stCxn id="20" idx="3"/>
            <a:endCxn id="8" idx="1"/>
          </p:cNvCxnSpPr>
          <p:nvPr/>
        </p:nvCxnSpPr>
        <p:spPr>
          <a:xfrm flipV="1">
            <a:off x="4035835" y="2703104"/>
            <a:ext cx="364781"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7" idx="3"/>
          </p:cNvCxnSpPr>
          <p:nvPr/>
        </p:nvCxnSpPr>
        <p:spPr>
          <a:xfrm>
            <a:off x="4007130" y="3649952"/>
            <a:ext cx="393486"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1" name="Flowchart: Alternate Process 10"/>
          <p:cNvSpPr/>
          <p:nvPr/>
        </p:nvSpPr>
        <p:spPr>
          <a:xfrm>
            <a:off x="4400616" y="3232730"/>
            <a:ext cx="4184584" cy="821664"/>
          </a:xfrm>
          <a:prstGeom prst="flowChartAlternateProcess">
            <a:avLst/>
          </a:prstGeom>
          <a:gradFill>
            <a:gsLst>
              <a:gs pos="100000">
                <a:schemeClr val="accent6">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marL="0" lvl="1"/>
            <a:r>
              <a:rPr lang="en-GB" sz="1600" dirty="0">
                <a:solidFill>
                  <a:schemeClr val="tx2"/>
                </a:solidFill>
              </a:rPr>
              <a:t>to help students settle into the papers and maintain confidence through them </a:t>
            </a:r>
          </a:p>
        </p:txBody>
      </p:sp>
      <p:sp>
        <p:nvSpPr>
          <p:cNvPr id="12" name="Flowchart: Alternate Process 11"/>
          <p:cNvSpPr/>
          <p:nvPr/>
        </p:nvSpPr>
        <p:spPr>
          <a:xfrm>
            <a:off x="542294" y="4237785"/>
            <a:ext cx="3467130" cy="821332"/>
          </a:xfrm>
          <a:prstGeom prst="flowChartAlternateProcess">
            <a:avLst/>
          </a:prstGeom>
          <a:gradFill>
            <a:gsLst>
              <a:gs pos="100000">
                <a:schemeClr val="accent2">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lvl="1">
              <a:lnSpc>
                <a:spcPts val="1998"/>
              </a:lnSpc>
              <a:spcBef>
                <a:spcPct val="20000"/>
              </a:spcBef>
            </a:pPr>
            <a:r>
              <a:rPr lang="en-GB" dirty="0">
                <a:solidFill>
                  <a:schemeClr val="tx2"/>
                </a:solidFill>
              </a:rPr>
              <a:t>focus on realistic contexts </a:t>
            </a:r>
          </a:p>
        </p:txBody>
      </p:sp>
      <p:cxnSp>
        <p:nvCxnSpPr>
          <p:cNvPr id="13" name="Straight Arrow Connector 12"/>
          <p:cNvCxnSpPr>
            <a:stCxn id="12" idx="3"/>
            <a:endCxn id="14" idx="1"/>
          </p:cNvCxnSpPr>
          <p:nvPr/>
        </p:nvCxnSpPr>
        <p:spPr>
          <a:xfrm>
            <a:off x="4009424" y="4648451"/>
            <a:ext cx="430230"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4" name="Flowchart: Alternate Process 13"/>
          <p:cNvSpPr/>
          <p:nvPr/>
        </p:nvSpPr>
        <p:spPr>
          <a:xfrm>
            <a:off x="4439654" y="4237786"/>
            <a:ext cx="4145546" cy="821331"/>
          </a:xfrm>
          <a:prstGeom prst="flowChartAlternateProcess">
            <a:avLst/>
          </a:prstGeom>
          <a:gradFill>
            <a:gsLst>
              <a:gs pos="100000">
                <a:schemeClr val="accent6">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lvl="1"/>
            <a:endParaRPr lang="en-GB" sz="1600" dirty="0"/>
          </a:p>
          <a:p>
            <a:pPr marL="0" lvl="1"/>
            <a:r>
              <a:rPr lang="en-GB" sz="1600" dirty="0">
                <a:solidFill>
                  <a:schemeClr val="tx2"/>
                </a:solidFill>
              </a:rPr>
              <a:t>to help students enjoy and value the maths</a:t>
            </a:r>
          </a:p>
          <a:p>
            <a:pPr lvl="1"/>
            <a:endParaRPr lang="en-GB" sz="1600" dirty="0">
              <a:solidFill>
                <a:schemeClr val="tx2"/>
              </a:solidFill>
            </a:endParaRPr>
          </a:p>
        </p:txBody>
      </p:sp>
      <p:sp>
        <p:nvSpPr>
          <p:cNvPr id="15" name="Flowchart: Alternate Process 14"/>
          <p:cNvSpPr/>
          <p:nvPr/>
        </p:nvSpPr>
        <p:spPr>
          <a:xfrm>
            <a:off x="540000" y="5262103"/>
            <a:ext cx="3467130" cy="821332"/>
          </a:xfrm>
          <a:prstGeom prst="flowChartAlternateProcess">
            <a:avLst/>
          </a:prstGeom>
          <a:gradFill>
            <a:gsLst>
              <a:gs pos="100000">
                <a:schemeClr val="accent2">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r>
              <a:rPr lang="en-GB" dirty="0">
                <a:solidFill>
                  <a:schemeClr val="tx2"/>
                </a:solidFill>
              </a:rPr>
              <a:t>pre-release materials </a:t>
            </a:r>
          </a:p>
        </p:txBody>
      </p:sp>
      <p:cxnSp>
        <p:nvCxnSpPr>
          <p:cNvPr id="16" name="Straight Arrow Connector 15"/>
          <p:cNvCxnSpPr/>
          <p:nvPr/>
        </p:nvCxnSpPr>
        <p:spPr>
          <a:xfrm flipV="1">
            <a:off x="4035835" y="5672769"/>
            <a:ext cx="377410" cy="2"/>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7" name="Flowchart: Alternate Process 16"/>
          <p:cNvSpPr/>
          <p:nvPr/>
        </p:nvSpPr>
        <p:spPr>
          <a:xfrm>
            <a:off x="4421284" y="5249540"/>
            <a:ext cx="4163916" cy="821331"/>
          </a:xfrm>
          <a:prstGeom prst="flowChartAlternateProcess">
            <a:avLst/>
          </a:prstGeom>
          <a:gradFill>
            <a:gsLst>
              <a:gs pos="100000">
                <a:schemeClr val="accent6">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lvl="1"/>
            <a:endParaRPr lang="en-GB" sz="1600" dirty="0"/>
          </a:p>
          <a:p>
            <a:pPr marL="0" lvl="1"/>
            <a:r>
              <a:rPr lang="en-GB" sz="1600" dirty="0">
                <a:solidFill>
                  <a:schemeClr val="tx2"/>
                </a:solidFill>
              </a:rPr>
              <a:t>to help prepare students for examinations</a:t>
            </a:r>
          </a:p>
          <a:p>
            <a:pPr lvl="1"/>
            <a:endParaRPr lang="en-GB" sz="1600" dirty="0">
              <a:solidFill>
                <a:schemeClr val="tx2"/>
              </a:solidFill>
            </a:endParaRPr>
          </a:p>
        </p:txBody>
      </p:sp>
      <p:sp>
        <p:nvSpPr>
          <p:cNvPr id="18" name="Flowchart: Alternate Process 17"/>
          <p:cNvSpPr/>
          <p:nvPr/>
        </p:nvSpPr>
        <p:spPr>
          <a:xfrm>
            <a:off x="576741" y="1267971"/>
            <a:ext cx="3469424" cy="873892"/>
          </a:xfrm>
          <a:prstGeom prst="flowChartAlternateProcess">
            <a:avLst/>
          </a:prstGeom>
          <a:gradFill>
            <a:gsLst>
              <a:gs pos="100000">
                <a:schemeClr val="accent2">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r>
              <a:rPr lang="en-GB" dirty="0">
                <a:solidFill>
                  <a:schemeClr val="tx2"/>
                </a:solidFill>
              </a:rPr>
              <a:t>two question papers of equal demand</a:t>
            </a:r>
          </a:p>
        </p:txBody>
      </p:sp>
      <p:sp>
        <p:nvSpPr>
          <p:cNvPr id="19" name="Flowchart: Alternate Process 18"/>
          <p:cNvSpPr/>
          <p:nvPr/>
        </p:nvSpPr>
        <p:spPr>
          <a:xfrm>
            <a:off x="4458025" y="1267971"/>
            <a:ext cx="4127175" cy="873892"/>
          </a:xfrm>
          <a:prstGeom prst="flowChartAlternateProcess">
            <a:avLst/>
          </a:prstGeom>
          <a:gradFill>
            <a:gsLst>
              <a:gs pos="100000">
                <a:schemeClr val="accent6">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marL="0" lvl="1" algn="ctr"/>
            <a:endParaRPr lang="en-GB" sz="1600" dirty="0">
              <a:solidFill>
                <a:srgbClr val="4B4B4B"/>
              </a:solidFill>
            </a:endParaRPr>
          </a:p>
          <a:p>
            <a:r>
              <a:rPr lang="en-GB" sz="1600" dirty="0">
                <a:solidFill>
                  <a:schemeClr val="tx2"/>
                </a:solidFill>
              </a:rPr>
              <a:t>with clear language and layout so students can get to grips with the maths</a:t>
            </a:r>
          </a:p>
          <a:p>
            <a:pPr algn="ctr"/>
            <a:endParaRPr lang="en-GB" dirty="0"/>
          </a:p>
        </p:txBody>
      </p:sp>
      <p:sp>
        <p:nvSpPr>
          <p:cNvPr id="20" name="Flowchart: Alternate Process 19"/>
          <p:cNvSpPr/>
          <p:nvPr/>
        </p:nvSpPr>
        <p:spPr>
          <a:xfrm>
            <a:off x="568705" y="2318176"/>
            <a:ext cx="3467130" cy="769857"/>
          </a:xfrm>
          <a:prstGeom prst="flowChartAlternateProcess">
            <a:avLst/>
          </a:prstGeom>
          <a:gradFill>
            <a:gsLst>
              <a:gs pos="100000">
                <a:schemeClr val="accent2">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lnSpc>
                <a:spcPct val="115000"/>
              </a:lnSpc>
            </a:pPr>
            <a:r>
              <a:rPr lang="en-GB" dirty="0">
                <a:solidFill>
                  <a:schemeClr val="tx2"/>
                </a:solidFill>
                <a:latin typeface="Arial" panose="020B0604020202020204" pitchFamily="34" charset="0"/>
                <a:ea typeface="Calibri"/>
                <a:cs typeface="Arial" panose="020B0604020202020204" pitchFamily="34" charset="0"/>
              </a:rPr>
              <a:t>1 hour 30 minutes per paper</a:t>
            </a:r>
          </a:p>
        </p:txBody>
      </p:sp>
      <p:cxnSp>
        <p:nvCxnSpPr>
          <p:cNvPr id="21" name="Straight Arrow Connector 20"/>
          <p:cNvCxnSpPr>
            <a:stCxn id="18" idx="3"/>
            <a:endCxn id="19" idx="1"/>
          </p:cNvCxnSpPr>
          <p:nvPr/>
        </p:nvCxnSpPr>
        <p:spPr>
          <a:xfrm>
            <a:off x="4046165" y="1704917"/>
            <a:ext cx="411860"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74797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Specification structure</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5" name="Content Placeholder 4"/>
          <p:cNvSpPr>
            <a:spLocks noGrp="1"/>
          </p:cNvSpPr>
          <p:nvPr>
            <p:ph idx="1"/>
          </p:nvPr>
        </p:nvSpPr>
        <p:spPr>
          <a:xfrm>
            <a:off x="461278" y="1274311"/>
            <a:ext cx="8045200" cy="4406804"/>
          </a:xfrm>
        </p:spPr>
        <p:txBody>
          <a:bodyPr/>
          <a:lstStyle/>
          <a:p>
            <a:pPr marL="342355" lvl="2" indent="-342355"/>
            <a:r>
              <a:rPr lang="en-US" sz="1800" dirty="0"/>
              <a:t>All students must sit paper 1 (1350/1)</a:t>
            </a:r>
          </a:p>
          <a:p>
            <a:pPr marL="342355" lvl="2" indent="-342355"/>
            <a:endParaRPr lang="en-US" sz="1800" dirty="0"/>
          </a:p>
          <a:p>
            <a:pPr marL="342355" lvl="2" indent="-342355"/>
            <a:r>
              <a:rPr lang="en-US" sz="1800" dirty="0"/>
              <a:t>Students must sit one paper 2 from a choice of three options. We have chosen </a:t>
            </a:r>
            <a:r>
              <a:rPr lang="en-US" sz="1800" b="1" dirty="0"/>
              <a:t>statistical techniques</a:t>
            </a:r>
            <a:r>
              <a:rPr lang="en-US" sz="1800" dirty="0"/>
              <a:t>.</a:t>
            </a:r>
          </a:p>
          <a:p>
            <a:pPr marL="0" lvl="2" indent="0">
              <a:buNone/>
            </a:pPr>
            <a:endParaRPr lang="en-US" sz="1800" dirty="0"/>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
        <p:nvSpPr>
          <p:cNvPr id="7" name="Flowchart: Alternate Process 6"/>
          <p:cNvSpPr/>
          <p:nvPr/>
        </p:nvSpPr>
        <p:spPr>
          <a:xfrm>
            <a:off x="6451168" y="2830902"/>
            <a:ext cx="2134032" cy="1052661"/>
          </a:xfrm>
          <a:prstGeom prst="flowChartAlternateProcess">
            <a:avLst/>
          </a:prstGeom>
          <a:gradFill>
            <a:gsLst>
              <a:gs pos="100000">
                <a:schemeClr val="accent6">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marL="0" lvl="1">
              <a:lnSpc>
                <a:spcPts val="1998"/>
              </a:lnSpc>
              <a:spcBef>
                <a:spcPct val="20000"/>
              </a:spcBef>
            </a:pPr>
            <a:r>
              <a:rPr lang="en-GB" sz="1600" dirty="0">
                <a:solidFill>
                  <a:schemeClr val="tx2"/>
                </a:solidFill>
              </a:rPr>
              <a:t>allows students to study topics</a:t>
            </a:r>
          </a:p>
        </p:txBody>
      </p:sp>
      <p:sp>
        <p:nvSpPr>
          <p:cNvPr id="8" name="Flowchart: Alternate Process 7"/>
          <p:cNvSpPr/>
          <p:nvPr/>
        </p:nvSpPr>
        <p:spPr>
          <a:xfrm>
            <a:off x="461278" y="2830902"/>
            <a:ext cx="4701272" cy="1052661"/>
          </a:xfrm>
          <a:prstGeom prst="flowChartAlternateProcess">
            <a:avLst/>
          </a:prstGeom>
          <a:gradFill>
            <a:gsLst>
              <a:gs pos="100000">
                <a:schemeClr val="accent2">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marL="342718" indent="-342718">
              <a:lnSpc>
                <a:spcPct val="115000"/>
              </a:lnSpc>
              <a:buFont typeface="Symbol"/>
              <a:buChar char=""/>
            </a:pPr>
            <a:r>
              <a:rPr lang="en-GB" dirty="0">
                <a:solidFill>
                  <a:schemeClr val="tx2"/>
                </a:solidFill>
                <a:ea typeface="Calibri"/>
                <a:cs typeface="Times New Roman"/>
              </a:rPr>
              <a:t>statistical techniques (1350/2A)</a:t>
            </a:r>
            <a:endParaRPr lang="en-GB" dirty="0">
              <a:solidFill>
                <a:schemeClr val="tx2"/>
              </a:solidFill>
              <a:latin typeface="Calibri"/>
              <a:ea typeface="Calibri"/>
              <a:cs typeface="Times New Roman"/>
            </a:endParaRPr>
          </a:p>
          <a:p>
            <a:pPr marL="342718" indent="-342718">
              <a:lnSpc>
                <a:spcPct val="115000"/>
              </a:lnSpc>
              <a:buFont typeface="Symbol"/>
              <a:buChar char=""/>
            </a:pPr>
            <a:r>
              <a:rPr lang="en-GB" dirty="0">
                <a:solidFill>
                  <a:schemeClr val="tx2"/>
                </a:solidFill>
                <a:ea typeface="Calibri"/>
                <a:cs typeface="Times New Roman"/>
              </a:rPr>
              <a:t>critical path and risk analysis (1350/2B)</a:t>
            </a:r>
            <a:endParaRPr lang="en-GB" dirty="0">
              <a:solidFill>
                <a:schemeClr val="tx2"/>
              </a:solidFill>
              <a:latin typeface="Calibri"/>
              <a:ea typeface="Calibri"/>
              <a:cs typeface="Times New Roman"/>
            </a:endParaRPr>
          </a:p>
          <a:p>
            <a:pPr marL="342718" indent="-342718">
              <a:lnSpc>
                <a:spcPct val="115000"/>
              </a:lnSpc>
              <a:buFont typeface="Symbol"/>
              <a:buChar char=""/>
            </a:pPr>
            <a:r>
              <a:rPr lang="en-GB" dirty="0">
                <a:solidFill>
                  <a:schemeClr val="tx2"/>
                </a:solidFill>
                <a:ea typeface="Calibri"/>
                <a:cs typeface="Times New Roman"/>
              </a:rPr>
              <a:t>graphical techniques (1350/2C)</a:t>
            </a:r>
            <a:endParaRPr lang="en-GB" dirty="0">
              <a:solidFill>
                <a:schemeClr val="tx2"/>
              </a:solidFill>
              <a:latin typeface="Calibri"/>
              <a:ea typeface="Calibri"/>
              <a:cs typeface="Times New Roman"/>
            </a:endParaRPr>
          </a:p>
        </p:txBody>
      </p:sp>
      <p:sp>
        <p:nvSpPr>
          <p:cNvPr id="9" name="Flowchart: Alternate Process 8"/>
          <p:cNvSpPr/>
          <p:nvPr/>
        </p:nvSpPr>
        <p:spPr>
          <a:xfrm>
            <a:off x="1237565" y="4856912"/>
            <a:ext cx="3148697" cy="1048057"/>
          </a:xfrm>
          <a:prstGeom prst="flowChartAlternateProcess">
            <a:avLst/>
          </a:prstGeom>
          <a:gradFill>
            <a:gsLst>
              <a:gs pos="100000">
                <a:schemeClr val="accent6">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marL="0" lvl="1" algn="ctr">
              <a:lnSpc>
                <a:spcPts val="1998"/>
              </a:lnSpc>
              <a:spcBef>
                <a:spcPct val="20000"/>
              </a:spcBef>
            </a:pPr>
            <a:r>
              <a:rPr lang="en-GB" sz="1600" dirty="0">
                <a:solidFill>
                  <a:schemeClr val="tx2"/>
                </a:solidFill>
              </a:rPr>
              <a:t>Allows teachers to teach topics that best suits their expertise</a:t>
            </a:r>
          </a:p>
        </p:txBody>
      </p:sp>
      <p:sp>
        <p:nvSpPr>
          <p:cNvPr id="10" name="Line Callout 1 9"/>
          <p:cNvSpPr/>
          <p:nvPr/>
        </p:nvSpPr>
        <p:spPr>
          <a:xfrm>
            <a:off x="5626393" y="4830952"/>
            <a:ext cx="1201701" cy="1048057"/>
          </a:xfrm>
          <a:prstGeom prst="borderCallout1">
            <a:avLst>
              <a:gd name="adj1" fmla="val -409"/>
              <a:gd name="adj2" fmla="val 50312"/>
              <a:gd name="adj3" fmla="val -88632"/>
              <a:gd name="adj4" fmla="val 155266"/>
            </a:avLst>
          </a:prstGeom>
          <a:gradFill>
            <a:gsLst>
              <a:gs pos="100000">
                <a:schemeClr val="accent5">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marL="0" lvl="1" algn="ctr"/>
            <a:endParaRPr lang="en-GB" sz="1600" dirty="0">
              <a:solidFill>
                <a:srgbClr val="4B4B4B"/>
              </a:solidFill>
            </a:endParaRPr>
          </a:p>
          <a:p>
            <a:pPr marL="0" lvl="1" algn="ctr"/>
            <a:r>
              <a:rPr lang="en-GB" sz="1600" dirty="0">
                <a:solidFill>
                  <a:schemeClr val="tx2"/>
                </a:solidFill>
              </a:rPr>
              <a:t>they’re interested in</a:t>
            </a:r>
          </a:p>
          <a:p>
            <a:pPr algn="ctr"/>
            <a:endParaRPr lang="en-GB" dirty="0"/>
          </a:p>
        </p:txBody>
      </p:sp>
      <p:sp>
        <p:nvSpPr>
          <p:cNvPr id="11" name="Line Callout 1 10"/>
          <p:cNvSpPr/>
          <p:nvPr/>
        </p:nvSpPr>
        <p:spPr>
          <a:xfrm>
            <a:off x="7042806" y="4824783"/>
            <a:ext cx="1542394" cy="1054226"/>
          </a:xfrm>
          <a:prstGeom prst="borderCallout1">
            <a:avLst>
              <a:gd name="adj1" fmla="val -88181"/>
              <a:gd name="adj2" fmla="val 29292"/>
              <a:gd name="adj3" fmla="val -150"/>
              <a:gd name="adj4" fmla="val 49944"/>
            </a:avLst>
          </a:prstGeom>
          <a:gradFill>
            <a:gsLst>
              <a:gs pos="100000">
                <a:schemeClr val="accent5">
                  <a:lumMod val="20000"/>
                  <a:lumOff val="80000"/>
                </a:schemeClr>
              </a:gs>
              <a:gs pos="100000">
                <a:schemeClr val="accent1">
                  <a:tint val="50000"/>
                  <a:shade val="100000"/>
                  <a:satMod val="350000"/>
                </a:schemeClr>
              </a:gs>
            </a:gsLst>
          </a:gradFill>
        </p:spPr>
        <p:style>
          <a:lnRef idx="1">
            <a:schemeClr val="accent1"/>
          </a:lnRef>
          <a:fillRef idx="3">
            <a:schemeClr val="accent1"/>
          </a:fillRef>
          <a:effectRef idx="2">
            <a:schemeClr val="accent1"/>
          </a:effectRef>
          <a:fontRef idx="minor">
            <a:schemeClr val="lt1"/>
          </a:fontRef>
        </p:style>
        <p:txBody>
          <a:bodyPr lIns="91392" tIns="45696" rIns="91392" bIns="45696" rtlCol="0" anchor="ctr"/>
          <a:lstStyle/>
          <a:p>
            <a:pPr algn="ctr"/>
            <a:r>
              <a:rPr lang="en-GB" sz="1600" dirty="0">
                <a:solidFill>
                  <a:schemeClr val="tx2"/>
                </a:solidFill>
              </a:rPr>
              <a:t>that support their choices for further study</a:t>
            </a:r>
          </a:p>
        </p:txBody>
      </p:sp>
      <p:cxnSp>
        <p:nvCxnSpPr>
          <p:cNvPr id="19" name="Straight Connector 18"/>
          <p:cNvCxnSpPr>
            <a:stCxn id="8" idx="2"/>
            <a:endCxn id="9" idx="0"/>
          </p:cNvCxnSpPr>
          <p:nvPr/>
        </p:nvCxnSpPr>
        <p:spPr>
          <a:xfrm>
            <a:off x="2811914" y="3883563"/>
            <a:ext cx="0" cy="973349"/>
          </a:xfrm>
          <a:prstGeom prst="line">
            <a:avLst/>
          </a:prstGeom>
          <a:ln w="952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20139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Subject content – Paper 1</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graphicFrame>
        <p:nvGraphicFramePr>
          <p:cNvPr id="7" name="Content Placeholder 3"/>
          <p:cNvGraphicFramePr>
            <a:graphicFrameLocks noGrp="1"/>
          </p:cNvGraphicFramePr>
          <p:nvPr>
            <p:ph idx="1"/>
            <p:extLst>
              <p:ext uri="{D42A27DB-BD31-4B8C-83A1-F6EECF244321}">
                <p14:modId xmlns:p14="http://schemas.microsoft.com/office/powerpoint/2010/main" val="2469144657"/>
              </p:ext>
            </p:extLst>
          </p:nvPr>
        </p:nvGraphicFramePr>
        <p:xfrm>
          <a:off x="539750" y="1303338"/>
          <a:ext cx="8045451" cy="4656510"/>
        </p:xfrm>
        <a:graphic>
          <a:graphicData uri="http://schemas.openxmlformats.org/drawingml/2006/table">
            <a:tbl>
              <a:tblPr firstRow="1" bandRow="1">
                <a:tableStyleId>{5C22544A-7EE6-4342-B048-85BDC9FD1C3A}</a:tableStyleId>
              </a:tblPr>
              <a:tblGrid>
                <a:gridCol w="2681817">
                  <a:extLst>
                    <a:ext uri="{9D8B030D-6E8A-4147-A177-3AD203B41FA5}">
                      <a16:colId xmlns:a16="http://schemas.microsoft.com/office/drawing/2014/main" val="20000"/>
                    </a:ext>
                  </a:extLst>
                </a:gridCol>
                <a:gridCol w="2681817">
                  <a:extLst>
                    <a:ext uri="{9D8B030D-6E8A-4147-A177-3AD203B41FA5}">
                      <a16:colId xmlns:a16="http://schemas.microsoft.com/office/drawing/2014/main" val="20001"/>
                    </a:ext>
                  </a:extLst>
                </a:gridCol>
                <a:gridCol w="2681817">
                  <a:extLst>
                    <a:ext uri="{9D8B030D-6E8A-4147-A177-3AD203B41FA5}">
                      <a16:colId xmlns:a16="http://schemas.microsoft.com/office/drawing/2014/main" val="20002"/>
                    </a:ext>
                  </a:extLst>
                </a:gridCol>
              </a:tblGrid>
              <a:tr h="644341">
                <a:tc>
                  <a:txBody>
                    <a:bodyPr/>
                    <a:lstStyle/>
                    <a:p>
                      <a:pPr marL="0" marR="0" lvl="2" indent="0" algn="ctr" defTabSz="456716" rtl="0" eaLnBrk="1" fontAlgn="auto" latinLnBrk="0" hangingPunct="1">
                        <a:lnSpc>
                          <a:spcPct val="100000"/>
                        </a:lnSpc>
                        <a:spcBef>
                          <a:spcPts val="0"/>
                        </a:spcBef>
                        <a:spcAft>
                          <a:spcPts val="0"/>
                        </a:spcAft>
                        <a:buClrTx/>
                        <a:buSzTx/>
                        <a:buFontTx/>
                        <a:buNone/>
                        <a:tabLst/>
                        <a:defRPr/>
                      </a:pPr>
                      <a:r>
                        <a:rPr lang="en-US" sz="1800" b="1" dirty="0"/>
                        <a:t>Analysis of data</a:t>
                      </a:r>
                    </a:p>
                  </a:txBody>
                  <a:tcPr/>
                </a:tc>
                <a:tc>
                  <a:txBody>
                    <a:bodyPr/>
                    <a:lstStyle/>
                    <a:p>
                      <a:pPr algn="ctr"/>
                      <a:r>
                        <a:rPr lang="en-GB" sz="1800" dirty="0"/>
                        <a:t>Maths for personal finance</a:t>
                      </a:r>
                    </a:p>
                  </a:txBody>
                  <a:tcPr/>
                </a:tc>
                <a:tc>
                  <a:txBody>
                    <a:bodyPr/>
                    <a:lstStyle/>
                    <a:p>
                      <a:pPr algn="ctr"/>
                      <a:r>
                        <a:rPr lang="en-GB" sz="1800" dirty="0"/>
                        <a:t>Estimation</a:t>
                      </a:r>
                    </a:p>
                  </a:txBody>
                  <a:tcPr/>
                </a:tc>
                <a:extLst>
                  <a:ext uri="{0D108BD9-81ED-4DB2-BD59-A6C34878D82A}">
                    <a16:rowId xmlns:a16="http://schemas.microsoft.com/office/drawing/2014/main" val="10000"/>
                  </a:ext>
                </a:extLst>
              </a:tr>
              <a:tr h="370840">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b="0" dirty="0"/>
                        <a:t>Data</a:t>
                      </a:r>
                      <a:endParaRPr lang="en-GB" sz="2000" b="0" dirty="0"/>
                    </a:p>
                  </a:txBody>
                  <a:tcPr/>
                </a:tc>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b="0" dirty="0"/>
                        <a:t>Numerical calculations</a:t>
                      </a:r>
                      <a:endParaRPr lang="en-GB" sz="2000" b="0" dirty="0"/>
                    </a:p>
                  </a:txBody>
                  <a:tcPr/>
                </a:tc>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mn-lt"/>
                          <a:ea typeface="+mn-ea"/>
                          <a:cs typeface="+mn-cs"/>
                        </a:rPr>
                        <a:t>The </a:t>
                      </a:r>
                      <a:r>
                        <a:rPr lang="en-US" sz="1800" b="0" kern="1200" dirty="0" err="1">
                          <a:solidFill>
                            <a:schemeClr val="dk1"/>
                          </a:solidFill>
                          <a:latin typeface="+mn-lt"/>
                          <a:ea typeface="+mn-ea"/>
                          <a:cs typeface="+mn-cs"/>
                        </a:rPr>
                        <a:t>modelling</a:t>
                      </a:r>
                      <a:r>
                        <a:rPr lang="en-US" sz="1800" b="0" kern="1200" dirty="0">
                          <a:solidFill>
                            <a:schemeClr val="dk1"/>
                          </a:solidFill>
                          <a:latin typeface="+mn-lt"/>
                          <a:ea typeface="+mn-ea"/>
                          <a:cs typeface="+mn-cs"/>
                        </a:rPr>
                        <a:t> cycle</a:t>
                      </a:r>
                      <a:endParaRPr lang="en-GB" sz="1800" b="0" kern="1200" dirty="0">
                        <a:solidFill>
                          <a:schemeClr val="dk1"/>
                        </a:solidFill>
                        <a:latin typeface="+mn-lt"/>
                        <a:ea typeface="+mn-ea"/>
                        <a:cs typeface="+mn-cs"/>
                      </a:endParaRPr>
                    </a:p>
                  </a:txBody>
                  <a:tcPr/>
                </a:tc>
                <a:extLst>
                  <a:ext uri="{0D108BD9-81ED-4DB2-BD59-A6C34878D82A}">
                    <a16:rowId xmlns:a16="http://schemas.microsoft.com/office/drawing/2014/main" val="10001"/>
                  </a:ext>
                </a:extLst>
              </a:tr>
              <a:tr h="644341">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b="0" dirty="0"/>
                        <a:t>Collecting and sampling data</a:t>
                      </a:r>
                      <a:endParaRPr lang="en-GB" sz="2000" b="0" dirty="0"/>
                    </a:p>
                  </a:txBody>
                  <a:tcPr/>
                </a:tc>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b="0" dirty="0"/>
                        <a:t>Percentages</a:t>
                      </a:r>
                      <a:endParaRPr lang="en-GB" sz="2000" b="0" dirty="0"/>
                    </a:p>
                  </a:txBody>
                  <a:tcPr/>
                </a:tc>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mn-lt"/>
                          <a:ea typeface="+mn-ea"/>
                          <a:cs typeface="+mn-cs"/>
                        </a:rPr>
                        <a:t>Fermi estimation</a:t>
                      </a:r>
                    </a:p>
                  </a:txBody>
                  <a:tcPr/>
                </a:tc>
                <a:extLst>
                  <a:ext uri="{0D108BD9-81ED-4DB2-BD59-A6C34878D82A}">
                    <a16:rowId xmlns:a16="http://schemas.microsoft.com/office/drawing/2014/main" val="10002"/>
                  </a:ext>
                </a:extLst>
              </a:tr>
              <a:tr h="671986">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b="0" dirty="0"/>
                        <a:t>Representing data numerically</a:t>
                      </a:r>
                      <a:endParaRPr lang="en-GB" sz="2000" b="0" dirty="0"/>
                    </a:p>
                  </a:txBody>
                  <a:tcPr/>
                </a:tc>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b="0" dirty="0"/>
                        <a:t>Interest rates</a:t>
                      </a:r>
                    </a:p>
                    <a:p>
                      <a:endParaRPr lang="en-GB" sz="2000" b="0" dirty="0"/>
                    </a:p>
                  </a:txBody>
                  <a:tcPr/>
                </a:tc>
                <a:tc>
                  <a:txBody>
                    <a:bodyPr/>
                    <a:lstStyle/>
                    <a:p>
                      <a:endParaRPr lang="en-GB" sz="2000" b="0" dirty="0"/>
                    </a:p>
                  </a:txBody>
                  <a:tcPr/>
                </a:tc>
                <a:extLst>
                  <a:ext uri="{0D108BD9-81ED-4DB2-BD59-A6C34878D82A}">
                    <a16:rowId xmlns:a16="http://schemas.microsoft.com/office/drawing/2014/main" val="10003"/>
                  </a:ext>
                </a:extLst>
              </a:tr>
              <a:tr h="644341">
                <a:tc>
                  <a:txBody>
                    <a:bodyPr/>
                    <a:lstStyle/>
                    <a:p>
                      <a:r>
                        <a:rPr lang="en-US" sz="1800" b="0" kern="1200" dirty="0">
                          <a:solidFill>
                            <a:schemeClr val="dk1"/>
                          </a:solidFill>
                          <a:latin typeface="+mn-lt"/>
                          <a:ea typeface="+mn-ea"/>
                          <a:cs typeface="+mn-cs"/>
                        </a:rPr>
                        <a:t>Representing data diagrammatically</a:t>
                      </a:r>
                      <a:endParaRPr lang="en-GB" sz="1800" b="0" kern="1200" dirty="0">
                        <a:solidFill>
                          <a:schemeClr val="dk1"/>
                        </a:solidFill>
                        <a:latin typeface="+mn-lt"/>
                        <a:ea typeface="+mn-ea"/>
                        <a:cs typeface="+mn-cs"/>
                      </a:endParaRPr>
                    </a:p>
                  </a:txBody>
                  <a:tcPr/>
                </a:tc>
                <a:tc>
                  <a:txBody>
                    <a:bodyPr/>
                    <a:lstStyle/>
                    <a:p>
                      <a:r>
                        <a:rPr lang="en-US" sz="1800" b="0" kern="1200" dirty="0">
                          <a:solidFill>
                            <a:schemeClr val="dk1"/>
                          </a:solidFill>
                          <a:latin typeface="+mn-lt"/>
                          <a:ea typeface="+mn-ea"/>
                          <a:cs typeface="+mn-cs"/>
                        </a:rPr>
                        <a:t>Repayments and the cost of credit</a:t>
                      </a:r>
                      <a:endParaRPr lang="en-GB" sz="1800" b="0" kern="1200" dirty="0">
                        <a:solidFill>
                          <a:schemeClr val="dk1"/>
                        </a:solidFill>
                        <a:latin typeface="+mn-lt"/>
                        <a:ea typeface="+mn-ea"/>
                        <a:cs typeface="+mn-cs"/>
                      </a:endParaRPr>
                    </a:p>
                  </a:txBody>
                  <a:tcPr/>
                </a:tc>
                <a:tc>
                  <a:txBody>
                    <a:bodyPr/>
                    <a:lstStyle/>
                    <a:p>
                      <a:endParaRPr lang="en-GB" sz="2000" b="0" dirty="0"/>
                    </a:p>
                  </a:txBody>
                  <a:tcPr/>
                </a:tc>
                <a:extLst>
                  <a:ext uri="{0D108BD9-81ED-4DB2-BD59-A6C34878D82A}">
                    <a16:rowId xmlns:a16="http://schemas.microsoft.com/office/drawing/2014/main" val="10004"/>
                  </a:ext>
                </a:extLst>
              </a:tr>
              <a:tr h="640080">
                <a:tc>
                  <a:txBody>
                    <a:bodyPr/>
                    <a:lstStyle/>
                    <a:p>
                      <a:endParaRPr lang="en-GB" sz="2000" b="0"/>
                    </a:p>
                  </a:txBody>
                  <a:tcPr/>
                </a:tc>
                <a:tc>
                  <a:txBody>
                    <a:bodyPr/>
                    <a:lstStyle/>
                    <a:p>
                      <a:pPr marL="0" marR="0" indent="0" algn="l" defTabSz="456716"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mn-lt"/>
                          <a:ea typeface="+mn-ea"/>
                          <a:cs typeface="+mn-cs"/>
                        </a:rPr>
                        <a:t>Graphical representation</a:t>
                      </a:r>
                      <a:endParaRPr lang="en-GB" sz="1800" b="0" kern="1200" dirty="0">
                        <a:solidFill>
                          <a:schemeClr val="dk1"/>
                        </a:solidFill>
                        <a:latin typeface="+mn-lt"/>
                        <a:ea typeface="+mn-ea"/>
                        <a:cs typeface="+mn-cs"/>
                      </a:endParaRPr>
                    </a:p>
                  </a:txBody>
                  <a:tcPr/>
                </a:tc>
                <a:tc>
                  <a:txBody>
                    <a:bodyPr/>
                    <a:lstStyle/>
                    <a:p>
                      <a:endParaRPr lang="en-GB" sz="2000" b="0" dirty="0"/>
                    </a:p>
                  </a:txBody>
                  <a:tcPr/>
                </a:tc>
                <a:extLst>
                  <a:ext uri="{0D108BD9-81ED-4DB2-BD59-A6C34878D82A}">
                    <a16:rowId xmlns:a16="http://schemas.microsoft.com/office/drawing/2014/main" val="10005"/>
                  </a:ext>
                </a:extLst>
              </a:tr>
              <a:tr h="396240">
                <a:tc>
                  <a:txBody>
                    <a:bodyPr/>
                    <a:lstStyle/>
                    <a:p>
                      <a:endParaRPr lang="en-GB" sz="2000" b="0" dirty="0"/>
                    </a:p>
                  </a:txBody>
                  <a:tcPr/>
                </a:tc>
                <a:tc>
                  <a:txBody>
                    <a:bodyPr/>
                    <a:lstStyle/>
                    <a:p>
                      <a:pPr marL="0" marR="0" indent="0" algn="l" defTabSz="456716"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mn-lt"/>
                          <a:ea typeface="+mn-ea"/>
                          <a:cs typeface="+mn-cs"/>
                        </a:rPr>
                        <a:t>Taxation</a:t>
                      </a:r>
                      <a:endParaRPr lang="en-GB" sz="1800" b="0" kern="1200" dirty="0">
                        <a:solidFill>
                          <a:schemeClr val="dk1"/>
                        </a:solidFill>
                        <a:latin typeface="+mn-lt"/>
                        <a:ea typeface="+mn-ea"/>
                        <a:cs typeface="+mn-cs"/>
                      </a:endParaRPr>
                    </a:p>
                  </a:txBody>
                  <a:tcPr/>
                </a:tc>
                <a:tc>
                  <a:txBody>
                    <a:bodyPr/>
                    <a:lstStyle/>
                    <a:p>
                      <a:endParaRPr lang="en-GB" sz="2000" b="0" dirty="0"/>
                    </a:p>
                  </a:txBody>
                  <a:tcPr/>
                </a:tc>
                <a:extLst>
                  <a:ext uri="{0D108BD9-81ED-4DB2-BD59-A6C34878D82A}">
                    <a16:rowId xmlns:a16="http://schemas.microsoft.com/office/drawing/2014/main" val="10006"/>
                  </a:ext>
                </a:extLst>
              </a:tr>
              <a:tr h="644341">
                <a:tc>
                  <a:txBody>
                    <a:bodyPr/>
                    <a:lstStyle/>
                    <a:p>
                      <a:endParaRPr lang="en-GB" sz="2000" b="0" dirty="0"/>
                    </a:p>
                  </a:txBody>
                  <a:tcPr/>
                </a:tc>
                <a:tc>
                  <a:txBody>
                    <a:bodyPr/>
                    <a:lstStyle/>
                    <a:p>
                      <a:pPr marL="0" marR="0" indent="0" algn="l" defTabSz="456716" rtl="0" eaLnBrk="1" fontAlgn="auto" latinLnBrk="0" hangingPunct="1">
                        <a:lnSpc>
                          <a:spcPct val="100000"/>
                        </a:lnSpc>
                        <a:spcBef>
                          <a:spcPts val="0"/>
                        </a:spcBef>
                        <a:spcAft>
                          <a:spcPts val="0"/>
                        </a:spcAft>
                        <a:buClrTx/>
                        <a:buSzTx/>
                        <a:buFontTx/>
                        <a:buNone/>
                        <a:tabLst/>
                        <a:defRPr/>
                      </a:pPr>
                      <a:r>
                        <a:rPr lang="en-US" sz="1800" b="0" kern="1200" dirty="0">
                          <a:solidFill>
                            <a:schemeClr val="dk1"/>
                          </a:solidFill>
                          <a:latin typeface="+mn-lt"/>
                          <a:ea typeface="+mn-ea"/>
                          <a:cs typeface="+mn-cs"/>
                        </a:rPr>
                        <a:t>Solution to financial problems</a:t>
                      </a:r>
                      <a:endParaRPr lang="en-GB" sz="1800" b="0" kern="1200" dirty="0">
                        <a:solidFill>
                          <a:schemeClr val="dk1"/>
                        </a:solidFill>
                        <a:latin typeface="+mn-lt"/>
                        <a:ea typeface="+mn-ea"/>
                        <a:cs typeface="+mn-cs"/>
                      </a:endParaRPr>
                    </a:p>
                  </a:txBody>
                  <a:tcPr/>
                </a:tc>
                <a:tc>
                  <a:txBody>
                    <a:bodyPr/>
                    <a:lstStyle/>
                    <a:p>
                      <a:endParaRPr lang="en-GB" sz="2000" b="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19886919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Paper 2 – common content to all paper 2s</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5" name="Content Placeholder 4"/>
          <p:cNvSpPr>
            <a:spLocks noGrp="1"/>
          </p:cNvSpPr>
          <p:nvPr>
            <p:ph idx="1"/>
          </p:nvPr>
        </p:nvSpPr>
        <p:spPr/>
        <p:txBody>
          <a:bodyPr/>
          <a:lstStyle/>
          <a:p>
            <a:pPr marL="342355" lvl="2" indent="-342355"/>
            <a:endParaRPr lang="en-US" sz="1600" dirty="0"/>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59417405"/>
              </p:ext>
            </p:extLst>
          </p:nvPr>
        </p:nvGraphicFramePr>
        <p:xfrm>
          <a:off x="1285875" y="1968500"/>
          <a:ext cx="6096000" cy="2560320"/>
        </p:xfrm>
        <a:graphic>
          <a:graphicData uri="http://schemas.openxmlformats.org/drawingml/2006/table">
            <a:tbl>
              <a:tblPr firstRow="1" bandRow="1">
                <a:tableStyleId>{5C22544A-7EE6-4342-B048-85BDC9FD1C3A}</a:tableStyleId>
              </a:tblPr>
              <a:tblGrid>
                <a:gridCol w="6096000">
                  <a:extLst>
                    <a:ext uri="{9D8B030D-6E8A-4147-A177-3AD203B41FA5}">
                      <a16:colId xmlns:a16="http://schemas.microsoft.com/office/drawing/2014/main" val="20000"/>
                    </a:ext>
                  </a:extLst>
                </a:gridCol>
              </a:tblGrid>
              <a:tr h="370840">
                <a:tc>
                  <a:txBody>
                    <a:bodyPr/>
                    <a:lstStyle/>
                    <a:p>
                      <a:pPr marL="0" marR="0" lvl="2" indent="0" algn="ctr" defTabSz="456958" rtl="0" eaLnBrk="1" fontAlgn="auto" latinLnBrk="0" hangingPunct="1">
                        <a:lnSpc>
                          <a:spcPct val="100000"/>
                        </a:lnSpc>
                        <a:spcBef>
                          <a:spcPts val="0"/>
                        </a:spcBef>
                        <a:spcAft>
                          <a:spcPts val="0"/>
                        </a:spcAft>
                        <a:buClrTx/>
                        <a:buSzTx/>
                        <a:buFontTx/>
                        <a:buNone/>
                        <a:tabLst/>
                        <a:defRPr/>
                      </a:pPr>
                      <a:r>
                        <a:rPr lang="en-US" sz="1800" b="1" dirty="0"/>
                        <a:t>Critical analysis of given data and models</a:t>
                      </a:r>
                    </a:p>
                    <a:p>
                      <a:pPr marL="0" marR="0" lvl="2" indent="0" algn="ctr" defTabSz="456958" rtl="0" eaLnBrk="1" fontAlgn="auto" latinLnBrk="0" hangingPunct="1">
                        <a:lnSpc>
                          <a:spcPct val="100000"/>
                        </a:lnSpc>
                        <a:spcBef>
                          <a:spcPts val="0"/>
                        </a:spcBef>
                        <a:spcAft>
                          <a:spcPts val="0"/>
                        </a:spcAft>
                        <a:buClrTx/>
                        <a:buSzTx/>
                        <a:buFontTx/>
                        <a:buNone/>
                        <a:tabLst/>
                        <a:defRPr/>
                      </a:pPr>
                      <a:r>
                        <a:rPr lang="en-US" sz="1800" b="1" dirty="0"/>
                        <a:t>(including spreadsheets and tabular data)</a:t>
                      </a:r>
                    </a:p>
                  </a:txBody>
                  <a:tcPr/>
                </a:tc>
                <a:extLst>
                  <a:ext uri="{0D108BD9-81ED-4DB2-BD59-A6C34878D82A}">
                    <a16:rowId xmlns:a16="http://schemas.microsoft.com/office/drawing/2014/main" val="10000"/>
                  </a:ext>
                </a:extLst>
              </a:tr>
              <a:tr h="370840">
                <a:tc>
                  <a:txBody>
                    <a:bodyPr/>
                    <a:lstStyle/>
                    <a:p>
                      <a:pPr marL="0" marR="0" lvl="3" indent="0" algn="l" defTabSz="456958" rtl="0" eaLnBrk="1" fontAlgn="auto" latinLnBrk="0" hangingPunct="1">
                        <a:lnSpc>
                          <a:spcPct val="100000"/>
                        </a:lnSpc>
                        <a:spcBef>
                          <a:spcPts val="0"/>
                        </a:spcBef>
                        <a:spcAft>
                          <a:spcPts val="0"/>
                        </a:spcAft>
                        <a:buClrTx/>
                        <a:buSzTx/>
                        <a:buFontTx/>
                        <a:buNone/>
                        <a:tabLst/>
                        <a:defRPr/>
                      </a:pPr>
                      <a:r>
                        <a:rPr lang="en-US" sz="1800" dirty="0"/>
                        <a:t>Presenting logical and reasoned arguments in context</a:t>
                      </a:r>
                    </a:p>
                    <a:p>
                      <a:endParaRPr lang="en-GB" sz="1800" dirty="0"/>
                    </a:p>
                  </a:txBody>
                  <a:tcPr/>
                </a:tc>
                <a:extLst>
                  <a:ext uri="{0D108BD9-81ED-4DB2-BD59-A6C34878D82A}">
                    <a16:rowId xmlns:a16="http://schemas.microsoft.com/office/drawing/2014/main" val="10001"/>
                  </a:ext>
                </a:extLst>
              </a:tr>
              <a:tr h="370840">
                <a:tc>
                  <a:txBody>
                    <a:bodyPr/>
                    <a:lstStyle/>
                    <a:p>
                      <a:pPr marL="0" marR="0" lvl="3" indent="0" algn="l" defTabSz="456958" rtl="0" eaLnBrk="1" fontAlgn="auto" latinLnBrk="0" hangingPunct="1">
                        <a:lnSpc>
                          <a:spcPct val="100000"/>
                        </a:lnSpc>
                        <a:spcBef>
                          <a:spcPts val="0"/>
                        </a:spcBef>
                        <a:spcAft>
                          <a:spcPts val="0"/>
                        </a:spcAft>
                        <a:buClrTx/>
                        <a:buSzTx/>
                        <a:buFontTx/>
                        <a:buNone/>
                        <a:tabLst/>
                        <a:defRPr/>
                      </a:pPr>
                      <a:r>
                        <a:rPr lang="en-US" sz="1800" dirty="0"/>
                        <a:t>Communicating mathematical approaches and solutions</a:t>
                      </a:r>
                    </a:p>
                    <a:p>
                      <a:endParaRPr lang="en-GB" sz="1800" dirty="0"/>
                    </a:p>
                  </a:txBody>
                  <a:tcPr/>
                </a:tc>
                <a:extLst>
                  <a:ext uri="{0D108BD9-81ED-4DB2-BD59-A6C34878D82A}">
                    <a16:rowId xmlns:a16="http://schemas.microsoft.com/office/drawing/2014/main" val="10002"/>
                  </a:ext>
                </a:extLst>
              </a:tr>
              <a:tr h="370840">
                <a:tc>
                  <a:txBody>
                    <a:bodyPr/>
                    <a:lstStyle/>
                    <a:p>
                      <a:pPr marL="0" marR="0" lvl="3" indent="0" algn="l" defTabSz="456958" rtl="0" eaLnBrk="1" fontAlgn="auto" latinLnBrk="0" hangingPunct="1">
                        <a:lnSpc>
                          <a:spcPct val="100000"/>
                        </a:lnSpc>
                        <a:spcBef>
                          <a:spcPts val="0"/>
                        </a:spcBef>
                        <a:spcAft>
                          <a:spcPts val="0"/>
                        </a:spcAft>
                        <a:buClrTx/>
                        <a:buSzTx/>
                        <a:buFontTx/>
                        <a:buNone/>
                        <a:tabLst/>
                        <a:defRPr/>
                      </a:pPr>
                      <a:r>
                        <a:rPr lang="en-US" sz="1800" dirty="0" err="1"/>
                        <a:t>Analysing</a:t>
                      </a:r>
                      <a:r>
                        <a:rPr lang="en-US" sz="1800" dirty="0"/>
                        <a:t> critically</a:t>
                      </a:r>
                    </a:p>
                    <a:p>
                      <a:endParaRPr lang="en-GB" sz="18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699156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Subject content – Paper 2A</a:t>
            </a:r>
          </a:p>
        </p:txBody>
      </p:sp>
      <p:sp>
        <p:nvSpPr>
          <p:cNvPr id="3" name="Footer Placeholder 2"/>
          <p:cNvSpPr>
            <a:spLocks noGrp="1"/>
          </p:cNvSpPr>
          <p:nvPr>
            <p:ph type="ftr" sz="quarter" idx="3"/>
          </p:nvPr>
        </p:nvSpPr>
        <p:spPr>
          <a:xfrm>
            <a:off x="1976438" y="6617829"/>
            <a:ext cx="2678400" cy="241200"/>
          </a:xfrm>
        </p:spPr>
        <p:txBody>
          <a:bodyPr/>
          <a:lstStyle/>
          <a:p>
            <a:r>
              <a:rPr lang="en-US"/>
              <a:t>Copyright © AQA and its licensors. All rights reserved.</a:t>
            </a:r>
            <a:endParaRPr lang="en-US" dirty="0"/>
          </a:p>
        </p:txBody>
      </p:sp>
      <p:sp>
        <p:nvSpPr>
          <p:cNvPr id="6" name="Date Placeholder 3"/>
          <p:cNvSpPr txBox="1">
            <a:spLocks/>
          </p:cNvSpPr>
          <p:nvPr/>
        </p:nvSpPr>
        <p:spPr>
          <a:xfrm>
            <a:off x="540000" y="6621960"/>
            <a:ext cx="1339600" cy="123246"/>
          </a:xfrm>
          <a:prstGeom prst="rect">
            <a:avLst/>
          </a:prstGeom>
        </p:spPr>
        <p:txBody>
          <a:bodyPr vert="horz" lIns="0" tIns="0" rIns="0" bIns="0" rtlCol="0" anchor="t" anchorCtr="0"/>
          <a:lstStyle>
            <a:defPPr>
              <a:defRPr lang="en-US"/>
            </a:defPPr>
            <a:lvl1pPr marL="0" algn="l" defTabSz="457200" rtl="0" eaLnBrk="1" latinLnBrk="0" hangingPunct="1">
              <a:lnSpc>
                <a:spcPts val="1000"/>
              </a:lnSpc>
              <a:defRPr sz="800" b="0" i="0" kern="1200">
                <a:solidFill>
                  <a:schemeClr val="tx1"/>
                </a:solidFill>
                <a:latin typeface="+mn-lt"/>
                <a:ea typeface="+mn-ea"/>
                <a:cs typeface="AQA Chevin Pro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a:t>Version 3.0</a:t>
            </a:r>
            <a:endParaRPr lang="en-US" dirty="0"/>
          </a:p>
        </p:txBody>
      </p:sp>
      <p:sp>
        <p:nvSpPr>
          <p:cNvPr id="4" name="Content Placeholder 3"/>
          <p:cNvSpPr>
            <a:spLocks noGrp="1"/>
          </p:cNvSpPr>
          <p:nvPr>
            <p:ph idx="1"/>
          </p:nvPr>
        </p:nvSpPr>
        <p:spPr/>
        <p:txBody>
          <a:bodyPr/>
          <a:lstStyle/>
          <a:p>
            <a:pPr marL="0" indent="0">
              <a:buNone/>
            </a:pPr>
            <a:r>
              <a:rPr lang="en-GB" b="1" dirty="0"/>
              <a:t>Statistical Techniques</a:t>
            </a:r>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a:p>
            <a:pPr marL="0" indent="0">
              <a:buNone/>
            </a:pP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3900063094"/>
              </p:ext>
            </p:extLst>
          </p:nvPr>
        </p:nvGraphicFramePr>
        <p:xfrm>
          <a:off x="539997" y="2330450"/>
          <a:ext cx="8045202" cy="2961640"/>
        </p:xfrm>
        <a:graphic>
          <a:graphicData uri="http://schemas.openxmlformats.org/drawingml/2006/table">
            <a:tbl>
              <a:tblPr firstRow="1" bandRow="1">
                <a:tableStyleId>{5C22544A-7EE6-4342-B048-85BDC9FD1C3A}</a:tableStyleId>
              </a:tblPr>
              <a:tblGrid>
                <a:gridCol w="2681734">
                  <a:extLst>
                    <a:ext uri="{9D8B030D-6E8A-4147-A177-3AD203B41FA5}">
                      <a16:colId xmlns:a16="http://schemas.microsoft.com/office/drawing/2014/main" val="20000"/>
                    </a:ext>
                  </a:extLst>
                </a:gridCol>
                <a:gridCol w="2681734">
                  <a:extLst>
                    <a:ext uri="{9D8B030D-6E8A-4147-A177-3AD203B41FA5}">
                      <a16:colId xmlns:a16="http://schemas.microsoft.com/office/drawing/2014/main" val="20001"/>
                    </a:ext>
                  </a:extLst>
                </a:gridCol>
                <a:gridCol w="2681734">
                  <a:extLst>
                    <a:ext uri="{9D8B030D-6E8A-4147-A177-3AD203B41FA5}">
                      <a16:colId xmlns:a16="http://schemas.microsoft.com/office/drawing/2014/main" val="20002"/>
                    </a:ext>
                  </a:extLst>
                </a:gridCol>
              </a:tblGrid>
              <a:tr h="370840">
                <a:tc>
                  <a:txBody>
                    <a:bodyPr/>
                    <a:lstStyle/>
                    <a:p>
                      <a:pPr algn="ctr"/>
                      <a:r>
                        <a:rPr lang="en-GB" dirty="0"/>
                        <a:t>The normal distribution</a:t>
                      </a:r>
                    </a:p>
                  </a:txBody>
                  <a:tcPr/>
                </a:tc>
                <a:tc>
                  <a:txBody>
                    <a:bodyPr/>
                    <a:lstStyle/>
                    <a:p>
                      <a:pPr algn="ctr"/>
                      <a:r>
                        <a:rPr lang="en-GB" dirty="0"/>
                        <a:t>Probabilities and estimation</a:t>
                      </a:r>
                    </a:p>
                  </a:txBody>
                  <a:tcPr/>
                </a:tc>
                <a:tc>
                  <a:txBody>
                    <a:bodyPr/>
                    <a:lstStyle/>
                    <a:p>
                      <a:pPr algn="ctr"/>
                      <a:r>
                        <a:rPr lang="en-GB" dirty="0"/>
                        <a:t>Correlation and regression</a:t>
                      </a:r>
                    </a:p>
                  </a:txBody>
                  <a:tcPr/>
                </a:tc>
                <a:extLst>
                  <a:ext uri="{0D108BD9-81ED-4DB2-BD59-A6C34878D82A}">
                    <a16:rowId xmlns:a16="http://schemas.microsoft.com/office/drawing/2014/main" val="10000"/>
                  </a:ext>
                </a:extLst>
              </a:tr>
              <a:tr h="370840">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dirty="0"/>
                        <a:t>Properties of the normal distribution</a:t>
                      </a:r>
                      <a:endParaRPr lang="en-GB" sz="2000" dirty="0"/>
                    </a:p>
                  </a:txBody>
                  <a:tcPr/>
                </a:tc>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dirty="0"/>
                        <a:t>Population and sample</a:t>
                      </a:r>
                      <a:endParaRPr lang="en-GB" sz="2000" dirty="0"/>
                    </a:p>
                  </a:txBody>
                  <a:tcPr/>
                </a:tc>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dirty="0"/>
                        <a:t>Correlation</a:t>
                      </a:r>
                    </a:p>
                  </a:txBody>
                  <a:tcPr/>
                </a:tc>
                <a:extLst>
                  <a:ext uri="{0D108BD9-81ED-4DB2-BD59-A6C34878D82A}">
                    <a16:rowId xmlns:a16="http://schemas.microsoft.com/office/drawing/2014/main" val="10001"/>
                  </a:ext>
                </a:extLst>
              </a:tr>
              <a:tr h="370840">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dirty="0"/>
                        <a:t>Notation</a:t>
                      </a:r>
                      <a:endParaRPr lang="en-GB" sz="2000" dirty="0"/>
                    </a:p>
                  </a:txBody>
                  <a:tcPr/>
                </a:tc>
                <a:tc>
                  <a:txBody>
                    <a:bodyPr/>
                    <a:lstStyle/>
                    <a:p>
                      <a:r>
                        <a:rPr lang="en-US" sz="1800" kern="1200" dirty="0">
                          <a:solidFill>
                            <a:schemeClr val="dk1"/>
                          </a:solidFill>
                          <a:latin typeface="+mn-lt"/>
                          <a:ea typeface="+mn-ea"/>
                          <a:cs typeface="+mn-cs"/>
                        </a:rPr>
                        <a:t>The mean of sample size </a:t>
                      </a:r>
                      <a:r>
                        <a:rPr lang="en-US" sz="2400" i="1" dirty="0">
                          <a:latin typeface="Times New Roman" panose="02020603050405020304" pitchFamily="18" charset="0"/>
                          <a:cs typeface="Times New Roman" panose="02020603050405020304" pitchFamily="18" charset="0"/>
                        </a:rPr>
                        <a:t>n</a:t>
                      </a:r>
                      <a:endParaRPr lang="en-GB" sz="2000" dirty="0"/>
                    </a:p>
                  </a:txBody>
                  <a:tcPr/>
                </a:tc>
                <a:tc>
                  <a:txBody>
                    <a:bodyPr/>
                    <a:lstStyle/>
                    <a:p>
                      <a:r>
                        <a:rPr lang="en-US" sz="1800" kern="1200" dirty="0">
                          <a:solidFill>
                            <a:schemeClr val="dk1"/>
                          </a:solidFill>
                          <a:latin typeface="+mn-lt"/>
                          <a:ea typeface="+mn-ea"/>
                          <a:cs typeface="+mn-cs"/>
                        </a:rPr>
                        <a:t>The product moment correlation coefficient (</a:t>
                      </a:r>
                      <a:r>
                        <a:rPr lang="en-US" sz="1800" kern="1200" dirty="0" err="1">
                          <a:solidFill>
                            <a:schemeClr val="dk1"/>
                          </a:solidFill>
                          <a:latin typeface="+mn-lt"/>
                          <a:ea typeface="+mn-ea"/>
                          <a:cs typeface="+mn-cs"/>
                        </a:rPr>
                        <a:t>pmcc</a:t>
                      </a:r>
                      <a:r>
                        <a:rPr lang="en-US" sz="1800" kern="1200" dirty="0">
                          <a:solidFill>
                            <a:schemeClr val="dk1"/>
                          </a:solidFill>
                          <a:latin typeface="+mn-lt"/>
                          <a:ea typeface="+mn-ea"/>
                          <a:cs typeface="+mn-cs"/>
                        </a:rPr>
                        <a:t>)</a:t>
                      </a:r>
                      <a:endParaRPr lang="en-GB" sz="1800" kern="1200" dirty="0">
                        <a:solidFill>
                          <a:schemeClr val="dk1"/>
                        </a:solidFill>
                        <a:latin typeface="+mn-lt"/>
                        <a:ea typeface="+mn-ea"/>
                        <a:cs typeface="+mn-cs"/>
                      </a:endParaRPr>
                    </a:p>
                  </a:txBody>
                  <a:tcPr/>
                </a:tc>
                <a:extLst>
                  <a:ext uri="{0D108BD9-81ED-4DB2-BD59-A6C34878D82A}">
                    <a16:rowId xmlns:a16="http://schemas.microsoft.com/office/drawing/2014/main" val="10002"/>
                  </a:ext>
                </a:extLst>
              </a:tr>
              <a:tr h="370840">
                <a:tc>
                  <a:txBody>
                    <a:bodyPr/>
                    <a:lstStyle/>
                    <a:p>
                      <a:pPr marL="0" marR="0" lvl="3" indent="0" algn="l" defTabSz="456716" rtl="0" eaLnBrk="1" fontAlgn="auto" latinLnBrk="0" hangingPunct="1">
                        <a:lnSpc>
                          <a:spcPct val="100000"/>
                        </a:lnSpc>
                        <a:spcBef>
                          <a:spcPts val="0"/>
                        </a:spcBef>
                        <a:spcAft>
                          <a:spcPts val="0"/>
                        </a:spcAft>
                        <a:buClrTx/>
                        <a:buSzTx/>
                        <a:buFontTx/>
                        <a:buNone/>
                        <a:tabLst/>
                        <a:defRPr/>
                      </a:pPr>
                      <a:r>
                        <a:rPr lang="en-US" sz="1800" dirty="0"/>
                        <a:t>Calculating probabilities</a:t>
                      </a:r>
                      <a:endParaRPr lang="en-GB" sz="2000" dirty="0"/>
                    </a:p>
                  </a:txBody>
                  <a:tcPr/>
                </a:tc>
                <a:tc>
                  <a:txBody>
                    <a:bodyPr/>
                    <a:lstStyle/>
                    <a:p>
                      <a:pPr marL="0" marR="0" indent="0" algn="l" defTabSz="456716"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latin typeface="+mn-lt"/>
                          <a:ea typeface="+mn-ea"/>
                          <a:cs typeface="+mn-cs"/>
                        </a:rPr>
                        <a:t>Confidence intervals</a:t>
                      </a:r>
                      <a:endParaRPr lang="en-GB" sz="1800" kern="1200" dirty="0">
                        <a:solidFill>
                          <a:schemeClr val="dk1"/>
                        </a:solidFill>
                        <a:latin typeface="+mn-lt"/>
                        <a:ea typeface="+mn-ea"/>
                        <a:cs typeface="+mn-cs"/>
                      </a:endParaRPr>
                    </a:p>
                  </a:txBody>
                  <a:tcPr/>
                </a:tc>
                <a:tc>
                  <a:txBody>
                    <a:bodyPr/>
                    <a:lstStyle/>
                    <a:p>
                      <a:pPr marL="0" marR="0" indent="0" algn="l" defTabSz="456716"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latin typeface="+mn-lt"/>
                          <a:ea typeface="+mn-ea"/>
                          <a:cs typeface="+mn-cs"/>
                        </a:rPr>
                        <a:t>Regression lines</a:t>
                      </a:r>
                      <a:endParaRPr lang="en-GB" sz="1800" kern="1200" dirty="0">
                        <a:solidFill>
                          <a:schemeClr val="dk1"/>
                        </a:solidFill>
                        <a:latin typeface="+mn-lt"/>
                        <a:ea typeface="+mn-ea"/>
                        <a:cs typeface="+mn-cs"/>
                      </a:endParaRPr>
                    </a:p>
                  </a:txBody>
                  <a:tcPr/>
                </a:tc>
                <a:extLst>
                  <a:ext uri="{0D108BD9-81ED-4DB2-BD59-A6C34878D82A}">
                    <a16:rowId xmlns:a16="http://schemas.microsoft.com/office/drawing/2014/main" val="10003"/>
                  </a:ext>
                </a:extLst>
              </a:tr>
              <a:tr h="370840">
                <a:tc>
                  <a:txBody>
                    <a:bodyPr/>
                    <a:lstStyle/>
                    <a:p>
                      <a:endParaRPr lang="en-GB" sz="2000"/>
                    </a:p>
                  </a:txBody>
                  <a:tcPr/>
                </a:tc>
                <a:tc>
                  <a:txBody>
                    <a:bodyPr/>
                    <a:lstStyle/>
                    <a:p>
                      <a:endParaRPr lang="en-GB" sz="2000"/>
                    </a:p>
                  </a:txBody>
                  <a:tcPr/>
                </a:tc>
                <a:tc>
                  <a:txBody>
                    <a:bodyPr/>
                    <a:lstStyle/>
                    <a:p>
                      <a:pPr marL="0" marR="0" indent="0" algn="l" defTabSz="456716" rtl="0" eaLnBrk="1" fontAlgn="auto" latinLnBrk="0" hangingPunct="1">
                        <a:lnSpc>
                          <a:spcPct val="100000"/>
                        </a:lnSpc>
                        <a:spcBef>
                          <a:spcPts val="0"/>
                        </a:spcBef>
                        <a:spcAft>
                          <a:spcPts val="0"/>
                        </a:spcAft>
                        <a:buClrTx/>
                        <a:buSzTx/>
                        <a:buFontTx/>
                        <a:buNone/>
                        <a:tabLst/>
                        <a:defRPr/>
                      </a:pPr>
                      <a:r>
                        <a:rPr lang="en-US" sz="1800" kern="1200" dirty="0">
                          <a:solidFill>
                            <a:schemeClr val="dk1"/>
                          </a:solidFill>
                          <a:latin typeface="+mn-lt"/>
                          <a:ea typeface="+mn-ea"/>
                          <a:cs typeface="+mn-cs"/>
                        </a:rPr>
                        <a:t>Calculations</a:t>
                      </a:r>
                      <a:endParaRPr lang="en-GB" sz="1800" kern="1200" dirty="0">
                        <a:solidFill>
                          <a:schemeClr val="dk1"/>
                        </a:solidFill>
                        <a:latin typeface="+mn-lt"/>
                        <a:ea typeface="+mn-ea"/>
                        <a:cs typeface="+mn-cs"/>
                      </a:endParaRPr>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727617003"/>
      </p:ext>
    </p:extLst>
  </p:cSld>
  <p:clrMapOvr>
    <a:masterClrMapping/>
  </p:clrMapOvr>
</p:sld>
</file>

<file path=ppt/theme/theme1.xml><?xml version="1.0" encoding="utf-8"?>
<a:theme xmlns:a="http://schemas.openxmlformats.org/drawingml/2006/main" name="AQA Presentation">
  <a:themeElements>
    <a:clrScheme name="AQA PowerPoint1">
      <a:dk1>
        <a:srgbClr val="4B4B4B"/>
      </a:dk1>
      <a:lt1>
        <a:srgbClr val="FFFFFF"/>
      </a:lt1>
      <a:dk2>
        <a:srgbClr val="412878"/>
      </a:dk2>
      <a:lt2>
        <a:srgbClr val="FFFFFE"/>
      </a:lt2>
      <a:accent1>
        <a:srgbClr val="C8194B"/>
      </a:accent1>
      <a:accent2>
        <a:srgbClr val="3273AF"/>
      </a:accent2>
      <a:accent3>
        <a:srgbClr val="C84B32"/>
      </a:accent3>
      <a:accent4>
        <a:srgbClr val="418C87"/>
      </a:accent4>
      <a:accent5>
        <a:srgbClr val="AF64A0"/>
      </a:accent5>
      <a:accent6>
        <a:srgbClr val="4B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GCSE Year 10 Calender">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B5AF7"/>
        </a:solidFill>
        <a:ln>
          <a:solidFill>
            <a:schemeClr val="bg1"/>
          </a:solidFill>
        </a:ln>
      </a:spPr>
      <a:bodyPr lIns="41062" tIns="52150" rIns="104299" bIns="52150" rtlCol="0" anchor="t" anchorCtr="0"/>
      <a:lstStyle>
        <a:defPPr algn="l">
          <a:defRPr sz="900" baseline="0" dirty="0" smtClean="0">
            <a:solidFill>
              <a:schemeClr val="bg1"/>
            </a:solidFill>
            <a:latin typeface="Verdana" pitchFamily="34" charset="0"/>
          </a:defRPr>
        </a:defPPr>
      </a:lstStyle>
      <a:style>
        <a:lnRef idx="2">
          <a:schemeClr val="accent1"/>
        </a:lnRef>
        <a:fillRef idx="1">
          <a:schemeClr val="lt1"/>
        </a:fillRef>
        <a:effectRef idx="0">
          <a:schemeClr val="accent1"/>
        </a:effectRef>
        <a:fontRef idx="minor">
          <a:schemeClr val="dk1"/>
        </a:fontRef>
      </a:style>
    </a:spDef>
  </a:objectDefaults>
  <a:extraClrSchemeLst/>
</a:theme>
</file>

<file path=ppt/theme/theme3.xml><?xml version="1.0" encoding="utf-8"?>
<a:theme xmlns:a="http://schemas.openxmlformats.org/drawingml/2006/main" name="3_GCSE Year 10 Calender">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3B5AF7"/>
        </a:solidFill>
        <a:ln>
          <a:solidFill>
            <a:schemeClr val="bg1"/>
          </a:solidFill>
        </a:ln>
      </a:spPr>
      <a:bodyPr lIns="41062" tIns="52150" rIns="104299" bIns="52150" rtlCol="0" anchor="t" anchorCtr="0"/>
      <a:lstStyle>
        <a:defPPr algn="l">
          <a:defRPr sz="900" baseline="0" dirty="0" smtClean="0">
            <a:solidFill>
              <a:schemeClr val="bg1"/>
            </a:solidFill>
            <a:latin typeface="Verdana" pitchFamily="34" charset="0"/>
          </a:defRPr>
        </a:defPPr>
      </a:lstStyle>
      <a:style>
        <a:lnRef idx="2">
          <a:schemeClr val="accent1"/>
        </a:lnRef>
        <a:fillRef idx="1">
          <a:schemeClr val="lt1"/>
        </a:fillRef>
        <a:effectRef idx="0">
          <a:schemeClr val="accent1"/>
        </a:effectRef>
        <a:fontRef idx="minor">
          <a:schemeClr val="dk1"/>
        </a:fontRef>
      </a:style>
    </a:spDef>
  </a:objectDefaults>
  <a:extraClrSchemeLst/>
</a:theme>
</file>

<file path=ppt/theme/theme4.xml><?xml version="1.0" encoding="utf-8"?>
<a:theme xmlns:a="http://schemas.openxmlformats.org/drawingml/2006/main" name="2_Custom Design">
  <a:themeElements>
    <a:clrScheme name="Custom 2">
      <a:dk1>
        <a:sysClr val="windowText" lastClr="000000"/>
      </a:dk1>
      <a:lt1>
        <a:sysClr val="window" lastClr="FFFFFF"/>
      </a:lt1>
      <a:dk2>
        <a:srgbClr val="3B5AF7"/>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AQA Presentation</Template>
  <TotalTime>983</TotalTime>
  <Words>1387</Words>
  <Application>Microsoft Office PowerPoint</Application>
  <PresentationFormat>On-screen Show (4:3)</PresentationFormat>
  <Paragraphs>191</Paragraphs>
  <Slides>12</Slides>
  <Notes>10</Notes>
  <HiddenSlides>0</HiddenSlides>
  <MMClips>0</MMClips>
  <ScaleCrop>false</ScaleCrop>
  <HeadingPairs>
    <vt:vector size="4" baseType="variant">
      <vt:variant>
        <vt:lpstr>Theme</vt:lpstr>
      </vt:variant>
      <vt:variant>
        <vt:i4>4</vt:i4>
      </vt:variant>
      <vt:variant>
        <vt:lpstr>Slide Titles</vt:lpstr>
      </vt:variant>
      <vt:variant>
        <vt:i4>12</vt:i4>
      </vt:variant>
    </vt:vector>
  </HeadingPairs>
  <TitlesOfParts>
    <vt:vector size="16" baseType="lpstr">
      <vt:lpstr>AQA Presentation</vt:lpstr>
      <vt:lpstr>2_GCSE Year 10 Calender</vt:lpstr>
      <vt:lpstr>3_GCSE Year 10 Calender</vt:lpstr>
      <vt:lpstr>2_Custom Design</vt:lpstr>
      <vt:lpstr>Level 3 Certificate Mathematical Studies</vt:lpstr>
      <vt:lpstr>Qualification overview – What is Core Maths?</vt:lpstr>
      <vt:lpstr>Qualification overview – What is the point of Core Maths? </vt:lpstr>
      <vt:lpstr>How is Core Maths assessed?</vt:lpstr>
      <vt:lpstr>Assessment design</vt:lpstr>
      <vt:lpstr>Specification structure</vt:lpstr>
      <vt:lpstr>Subject content – Paper 1</vt:lpstr>
      <vt:lpstr>Paper 2 – common content to all paper 2s</vt:lpstr>
      <vt:lpstr>Subject content – Paper 2A</vt:lpstr>
      <vt:lpstr>Supporting other subjects</vt:lpstr>
      <vt:lpstr>Finance</vt:lpstr>
      <vt:lpstr>Paper 1 - Fermi estimation </vt:lpstr>
    </vt:vector>
  </TitlesOfParts>
  <Company>AQA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ghall</dc:creator>
  <cp:lastModifiedBy>Windows User</cp:lastModifiedBy>
  <cp:revision>75</cp:revision>
  <dcterms:created xsi:type="dcterms:W3CDTF">2015-05-12T09:00:32Z</dcterms:created>
  <dcterms:modified xsi:type="dcterms:W3CDTF">2020-11-13T08:19:48Z</dcterms:modified>
</cp:coreProperties>
</file>