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E785-F59A-4CD2-B3B5-56DBA8A579BF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0653-5411-45DC-A180-33F0FB39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4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3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9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9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7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3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2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9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4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BCB1-1634-496B-A23C-EA9D6F0666E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B220-F55F-457B-8724-47F18AE79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2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2712" y="711815"/>
            <a:ext cx="8606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A Level English Literature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0662" y="2517593"/>
            <a:ext cx="2228578" cy="222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91" y="2362041"/>
            <a:ext cx="2539682" cy="2539682"/>
          </a:xfrm>
          <a:prstGeom prst="rect">
            <a:avLst/>
          </a:prstGeom>
        </p:spPr>
      </p:pic>
      <p:pic>
        <p:nvPicPr>
          <p:cNvPr id="7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9299" y="53502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is English Literature?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English Literature is the study of written works in the English Language.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You are currently studying this subject at GCSE.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7000" y="57622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How is it different to GCSE?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We explore how our set texts fit into literary genres.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You complete two pieces of coursework.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The majority of the questions on the exam are statement-based, where you are asked to explain to what extent you agree with the statement in relation to the set text.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7067" y="5824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Aspects of tragedy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6981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For this exam paper, we study three set texts: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38497" y="2720521"/>
            <a:ext cx="2895408" cy="2715524"/>
            <a:chOff x="1038497" y="2720521"/>
            <a:chExt cx="2895408" cy="2715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97" y="2720521"/>
              <a:ext cx="2895408" cy="206919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8497" y="4789714"/>
              <a:ext cx="2895408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>
                  <a:latin typeface="Gill Sans MT" panose="020B0502020104020203" pitchFamily="34" charset="0"/>
                </a:rPr>
                <a:t>Othello</a:t>
              </a:r>
              <a:r>
                <a:rPr lang="en-GB" b="1" dirty="0" smtClean="0">
                  <a:latin typeface="Gill Sans MT" panose="020B0502020104020203" pitchFamily="34" charset="0"/>
                </a:rPr>
                <a:t> – William Shakespeare</a:t>
              </a:r>
              <a:endParaRPr lang="en-GB" b="1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62159" y="2720520"/>
            <a:ext cx="2865312" cy="2702237"/>
            <a:chOff x="4662159" y="2720520"/>
            <a:chExt cx="2865312" cy="27022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0"/>
            <a:stretch/>
          </p:blipFill>
          <p:spPr>
            <a:xfrm>
              <a:off x="4664529" y="2720520"/>
              <a:ext cx="2862942" cy="20691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62159" y="4776426"/>
              <a:ext cx="2865312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>
                  <a:latin typeface="Gill Sans MT" panose="020B0502020104020203" pitchFamily="34" charset="0"/>
                </a:rPr>
                <a:t>Death of a Salesman</a:t>
              </a:r>
              <a:r>
                <a:rPr lang="en-GB" b="1" dirty="0" smtClean="0">
                  <a:latin typeface="Gill Sans MT" panose="020B0502020104020203" pitchFamily="34" charset="0"/>
                </a:rPr>
                <a:t> – Arthur Miller</a:t>
              </a:r>
              <a:endParaRPr lang="en-GB" b="1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55724" y="2720520"/>
            <a:ext cx="2891248" cy="2702237"/>
            <a:chOff x="8255724" y="2720520"/>
            <a:chExt cx="2891248" cy="2702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1" t="-421" r="6069" b="421"/>
            <a:stretch/>
          </p:blipFill>
          <p:spPr>
            <a:xfrm>
              <a:off x="8255725" y="2720520"/>
              <a:ext cx="2891247" cy="20691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55724" y="4776426"/>
              <a:ext cx="2891248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Gill Sans MT" panose="020B0502020104020203" pitchFamily="34" charset="0"/>
                </a:rPr>
                <a:t>A selection of narrative poems by John Keats</a:t>
              </a:r>
              <a:endParaRPr lang="en-GB" b="1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12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9609" y="5901600"/>
            <a:ext cx="487363" cy="487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67073" y="666883"/>
            <a:ext cx="1359798" cy="13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Elements of crime writing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921"/>
            <a:ext cx="10515600" cy="87185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For this exam paper, we study three set texts, and prepare to answer a question on an unseen extract:</a:t>
            </a:r>
          </a:p>
        </p:txBody>
      </p:sp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0974" y="5762263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43" y="3429001"/>
            <a:ext cx="1487905" cy="2309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9001"/>
            <a:ext cx="1478180" cy="23096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32" y="3408845"/>
            <a:ext cx="1553779" cy="2329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1586"/>
          <a:stretch/>
        </p:blipFill>
        <p:spPr>
          <a:xfrm>
            <a:off x="8635264" y="3429001"/>
            <a:ext cx="1663768" cy="2265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7" y="520122"/>
            <a:ext cx="1390802" cy="13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0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careers can it lead to?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Journalist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Digital copywriter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Author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Teacher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1354" y="568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159</Words>
  <Application>Microsoft Office PowerPoint</Application>
  <PresentationFormat>Widescreen</PresentationFormat>
  <Paragraphs>26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Office Theme</vt:lpstr>
      <vt:lpstr>PowerPoint Presentation</vt:lpstr>
      <vt:lpstr>What is English Literature?</vt:lpstr>
      <vt:lpstr>How is it different to GCSE?</vt:lpstr>
      <vt:lpstr>Aspects of tragedy</vt:lpstr>
      <vt:lpstr>Elements of crime writing</vt:lpstr>
      <vt:lpstr>What careers can it lead to?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mclap</dc:creator>
  <cp:lastModifiedBy>mclap</cp:lastModifiedBy>
  <cp:revision>17</cp:revision>
  <dcterms:created xsi:type="dcterms:W3CDTF">2020-11-04T14:42:20Z</dcterms:created>
  <dcterms:modified xsi:type="dcterms:W3CDTF">2020-11-13T14:59:03Z</dcterms:modified>
</cp:coreProperties>
</file>