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FC41-B611-4C02-8E79-B93EB95064C1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922B-C5D5-4C9B-85A3-E1B544B7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92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FC41-B611-4C02-8E79-B93EB95064C1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922B-C5D5-4C9B-85A3-E1B544B7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29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FC41-B611-4C02-8E79-B93EB95064C1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922B-C5D5-4C9B-85A3-E1B544B7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FC41-B611-4C02-8E79-B93EB95064C1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922B-C5D5-4C9B-85A3-E1B544B7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46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FC41-B611-4C02-8E79-B93EB95064C1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922B-C5D5-4C9B-85A3-E1B544B7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63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FC41-B611-4C02-8E79-B93EB95064C1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922B-C5D5-4C9B-85A3-E1B544B7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667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FC41-B611-4C02-8E79-B93EB95064C1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922B-C5D5-4C9B-85A3-E1B544B7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43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FC41-B611-4C02-8E79-B93EB95064C1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922B-C5D5-4C9B-85A3-E1B544B7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48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FC41-B611-4C02-8E79-B93EB95064C1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922B-C5D5-4C9B-85A3-E1B544B7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8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FC41-B611-4C02-8E79-B93EB95064C1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922B-C5D5-4C9B-85A3-E1B544B7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081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FC41-B611-4C02-8E79-B93EB95064C1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6922B-C5D5-4C9B-85A3-E1B544B7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05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8FC41-B611-4C02-8E79-B93EB95064C1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6922B-C5D5-4C9B-85A3-E1B544B7C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54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1649" y="729232"/>
            <a:ext cx="8368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A Level English Language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111" y="2527663"/>
            <a:ext cx="21336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2527663"/>
            <a:ext cx="2133600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288" y="2527663"/>
            <a:ext cx="2133600" cy="2133600"/>
          </a:xfrm>
          <a:prstGeom prst="rect">
            <a:avLst/>
          </a:prstGeom>
        </p:spPr>
      </p:pic>
      <p:pic>
        <p:nvPicPr>
          <p:cNvPr id="2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1038" y="5780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7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12404" y="755579"/>
            <a:ext cx="9967192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cap="none" spc="0" dirty="0">
                <a:ln w="0"/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What is English Language?</a:t>
            </a:r>
          </a:p>
          <a:p>
            <a:endParaRPr lang="en-US" sz="2800" cap="none" spc="0" dirty="0">
              <a:ln w="0"/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It is the study of language in real-world contexts.</a:t>
            </a:r>
          </a:p>
          <a:p>
            <a:endParaRPr lang="en-US" sz="2400" dirty="0">
              <a:ln w="0"/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We engage creatively and critically with a wide range of texts and discourses.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We study Linguistics, which is the scientific study of language and its structure.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It is different to its GCSE counterpart - it offers the opportunity to study things that are brand new and interesting. </a:t>
            </a:r>
          </a:p>
        </p:txBody>
      </p:sp>
      <p:pic>
        <p:nvPicPr>
          <p:cNvPr id="2" name="Slide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01.94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9914" y="59451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2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12404" y="755579"/>
            <a:ext cx="9967192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cap="none" spc="0" dirty="0">
                <a:ln w="0"/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What do we learn?</a:t>
            </a:r>
          </a:p>
          <a:p>
            <a:endParaRPr lang="en-US" sz="2800" cap="none" spc="0" dirty="0">
              <a:ln w="0"/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We learn about the parts of speech at word level, including specific terminology related to language use. </a:t>
            </a:r>
          </a:p>
          <a:p>
            <a:endParaRPr lang="en-US" sz="2400" dirty="0">
              <a:ln w="0"/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We also learn about language methods, which we can use to analyze any text.</a:t>
            </a:r>
          </a:p>
          <a:p>
            <a:endParaRPr lang="en-US" sz="2400" dirty="0">
              <a:ln w="0"/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We learn about three language issues: gender, power, and technology (more about this on the next slide).</a:t>
            </a:r>
          </a:p>
        </p:txBody>
      </p:sp>
      <p:pic>
        <p:nvPicPr>
          <p:cNvPr id="3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2043" y="52860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12404" y="755579"/>
            <a:ext cx="9967192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cap="none" spc="0" dirty="0">
                <a:ln w="0"/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Language issues</a:t>
            </a:r>
          </a:p>
          <a:p>
            <a:endParaRPr lang="en-US" sz="2800" cap="none" spc="0" dirty="0">
              <a:ln w="0"/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Language and gender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Language and power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Language and technology</a:t>
            </a:r>
          </a:p>
        </p:txBody>
      </p:sp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5914" y="5886015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686" y="1303416"/>
            <a:ext cx="1367246" cy="1367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6686" y="3049769"/>
            <a:ext cx="1382486" cy="1382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498" y="4912516"/>
            <a:ext cx="1375074" cy="137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9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12404" y="755579"/>
            <a:ext cx="996719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Child language acquisition</a:t>
            </a:r>
            <a:endParaRPr lang="en-US" sz="4000" cap="none" spc="0" dirty="0">
              <a:ln w="0"/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endParaRPr lang="en-US" sz="2800" cap="none" spc="0" dirty="0">
              <a:ln w="0"/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How do babies learn to speak?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Nature versus nurture</a:t>
            </a:r>
          </a:p>
        </p:txBody>
      </p:sp>
      <p:pic>
        <p:nvPicPr>
          <p:cNvPr id="3" name="Slide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70.14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8062" y="5361668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349" y="12954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7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12404" y="755579"/>
            <a:ext cx="996719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Language change</a:t>
            </a:r>
            <a:endParaRPr lang="en-US" sz="4000" cap="none" spc="0" dirty="0">
              <a:ln w="0"/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endParaRPr lang="en-US" sz="2800" cap="none" spc="0" dirty="0">
              <a:ln w="0"/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Where does the English language come from?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Why do words sometimes change in their meaning?</a:t>
            </a:r>
          </a:p>
        </p:txBody>
      </p:sp>
      <p:pic>
        <p:nvPicPr>
          <p:cNvPr id="2" name="Slide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10.22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7062" y="5542715"/>
            <a:ext cx="487363" cy="487363"/>
          </a:xfrm>
          <a:prstGeom prst="rect">
            <a:avLst/>
          </a:prstGeom>
        </p:spPr>
      </p:pic>
      <p:sp>
        <p:nvSpPr>
          <p:cNvPr id="4" name="AutoShape 2" descr="Quill free icon"/>
          <p:cNvSpPr>
            <a:spLocks noChangeAspect="1" noChangeArrowheads="1"/>
          </p:cNvSpPr>
          <p:nvPr/>
        </p:nvSpPr>
        <p:spPr bwMode="auto">
          <a:xfrm>
            <a:off x="63500" y="-136525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2564" y="1068032"/>
            <a:ext cx="1621861" cy="162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7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12404" y="755579"/>
            <a:ext cx="8719573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Independent language investigation</a:t>
            </a:r>
            <a:endParaRPr lang="en-US" sz="4000" cap="none" spc="0" dirty="0">
              <a:ln w="0"/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endParaRPr lang="en-US" sz="2800" cap="none" spc="0" dirty="0">
              <a:ln w="0"/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An opportunity to investigate an aspect of language that you are interested 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20% of the A Level.</a:t>
            </a:r>
          </a:p>
        </p:txBody>
      </p:sp>
      <p:pic>
        <p:nvPicPr>
          <p:cNvPr id="3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4557" y="5462504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7757" y="2754086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7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12404" y="755579"/>
            <a:ext cx="9967192" cy="37240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What careers can it lead to?</a:t>
            </a:r>
            <a:endParaRPr lang="en-US" sz="4000" cap="none" spc="0" dirty="0">
              <a:ln w="0"/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endParaRPr lang="en-US" sz="2800" cap="none" spc="0" dirty="0">
              <a:ln w="0"/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Law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PR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Speech therapy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English teacher</a:t>
            </a:r>
          </a:p>
        </p:txBody>
      </p:sp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37331" y="5762262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435" y="1082040"/>
            <a:ext cx="1391194" cy="1391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0640" y="2774326"/>
            <a:ext cx="1486989" cy="1486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6435" y="4666467"/>
            <a:ext cx="1507910" cy="150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2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12404" y="755579"/>
            <a:ext cx="996719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Any downsides?</a:t>
            </a:r>
            <a:endParaRPr lang="en-US" sz="4000" cap="none" spc="0" dirty="0">
              <a:ln w="0"/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endParaRPr lang="en-US" sz="2800" cap="none" spc="0" dirty="0">
              <a:ln w="0"/>
              <a:solidFill>
                <a:schemeClr val="tx1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You will have to write a lot of essays!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Gill Sans MT" panose="020B0502020104020203" pitchFamily="34" charset="0"/>
                <a:cs typeface="Arial" panose="020B0604020202020204" pitchFamily="34" charset="0"/>
              </a:rPr>
              <a:t>That’s about it!</a:t>
            </a:r>
          </a:p>
        </p:txBody>
      </p:sp>
      <p:pic>
        <p:nvPicPr>
          <p:cNvPr id="3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2463" y="5875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8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229</Words>
  <Application>Microsoft Office PowerPoint</Application>
  <PresentationFormat>Widescreen</PresentationFormat>
  <Paragraphs>53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mclap</dc:creator>
  <cp:lastModifiedBy>mclap</cp:lastModifiedBy>
  <cp:revision>20</cp:revision>
  <dcterms:created xsi:type="dcterms:W3CDTF">2020-10-18T19:50:59Z</dcterms:created>
  <dcterms:modified xsi:type="dcterms:W3CDTF">2020-11-03T14:59:04Z</dcterms:modified>
</cp:coreProperties>
</file>